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12" r:id="rId4"/>
    <p:sldId id="538" r:id="rId5"/>
    <p:sldId id="513" r:id="rId6"/>
    <p:sldId id="514" r:id="rId7"/>
    <p:sldId id="533" r:id="rId8"/>
    <p:sldId id="516" r:id="rId9"/>
    <p:sldId id="517" r:id="rId10"/>
    <p:sldId id="526" r:id="rId11"/>
    <p:sldId id="527" r:id="rId12"/>
    <p:sldId id="528" r:id="rId13"/>
    <p:sldId id="529" r:id="rId14"/>
    <p:sldId id="530" r:id="rId15"/>
    <p:sldId id="531" r:id="rId16"/>
    <p:sldId id="532" r:id="rId17"/>
    <p:sldId id="534" r:id="rId18"/>
    <p:sldId id="535" r:id="rId19"/>
    <p:sldId id="536" r:id="rId20"/>
    <p:sldId id="537" r:id="rId21"/>
    <p:sldId id="515"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30.273"/>
    </inkml:context>
    <inkml:brush xml:id="br0">
      <inkml:brushProperty name="width" value="0.05" units="cm"/>
      <inkml:brushProperty name="height" value="0.05" units="cm"/>
    </inkml:brush>
  </inkml:definitions>
  <inkml:trace contextRef="#ctx0" brushRef="#br0">3169 1 24575,'-308'84'-340,"-391"162"-1,-255 208-340,739-336 681,-370 272 0,539-354 2,2 1 1,2 3 0,1 1-1,3 2 1,1 2-1,-32 51 1,55-73-1,1 1 0,2 1-1,0-1 1,1 2 0,2-1 0,-8 38 0,13-43-2,1 0 1,0 0-1,2 0 1,0 1-1,1-1 1,1 0 0,1 0-1,1 0 1,9 28-1,-6-28 23,1-1 0,1 0 0,0 0 0,1-1 0,2 0 0,0-1 0,0 0 0,23 22 0,-13-18 53,1-1 0,1 0 0,0-2 0,2-1 0,34 17 0,-4-8 35,0-3-1,1-2 1,1-3-1,1-2 1,83 10-1,-20-11-190,1-6 1,0-5-1,162-16 0,362-89-239,-514 68 319,-1-5 0,-2-7 0,166-80 0,-112 30 0,264-180 0,-389 234 0,561-412 0,-587 426 37,-1-2 0,-2-1 1,0-1-1,45-65 0,-64 80-12,-2-1-1,1 0 1,-2 0 0,-1-1 0,0 0-1,-1-1 1,-1 1 0,0-1-1,-2 0 1,0-1 0,-1 1-1,-1 0 1,-2-21 0,-2 8-16,-1-1 0,-2 1 0,-2 0-1,0 1 1,-3 0 0,0 0 0,-2 1 0,-1 1 0,-1 0 0,-2 1 0,0 0 0,-41-46 0,33 46-10,-2 1 0,-1 2 0,0 0 0,-2 2 0,-1 2 0,0 0 1,-2 2-1,0 2 0,-1 0 0,-70-21 0,36 20 4,-2 3 0,0 4-1,0 2 1,-1 3 0,-98 5 0,44 9-71,2 6 1,-151 35 0,91-3-235,2 8 0,-183 81 1,146-37-300,-241 148 0,287-142-5298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5.913"/>
    </inkml:context>
    <inkml:brush xml:id="br0">
      <inkml:brushProperty name="width" value="0.05" units="cm"/>
      <inkml:brushProperty name="height" value="0.05" units="cm"/>
    </inkml:brush>
  </inkml:definitions>
  <inkml:trace contextRef="#ctx0" brushRef="#br0">303 28 24575,'-13'0'0,"0"-2"0,-1 0 0,-21-6 0,-24-4 0,52 11 0,-6 0 0,0 0 0,-1 0 0,1 1 0,-21 3 0,30-2 0,1-1 0,-1 1 0,1 0 0,0 0 0,0 1 0,0-1 0,-1 1 0,1-1 0,0 1 0,1 0 0,-1 0 0,0 0 0,1 1 0,-1-1 0,1 1 0,-1-1 0,1 1 0,0 0 0,0 0 0,1 0 0,-1 0 0,-2 6 0,2-1 0,-1-1 0,2 1 0,-1 0 0,1 0 0,0 0 0,1-1 0,0 1 0,0 0 0,0 0 0,1 0 0,0 0 0,1 0 0,0-1 0,0 1 0,1-1 0,0 1 0,0-1 0,1 0 0,-1 0 0,2-1 0,-1 1 0,1-1 0,0 0 0,0 0 0,0 0 0,1-1 0,0 1 0,0-2 0,1 1 0,-1-1 0,1 1 0,0-2 0,0 1 0,0-1 0,1 0 0,-1-1 0,9 2 0,28 4-1365,-2-4-5461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6.515"/>
    </inkml:context>
    <inkml:brush xml:id="br0">
      <inkml:brushProperty name="width" value="0.05" units="cm"/>
      <inkml:brushProperty name="height" value="0.05" units="cm"/>
    </inkml:brush>
  </inkml:definitions>
  <inkml:trace contextRef="#ctx0" brushRef="#br0">36 93 24575,'-23'-56'0,"10"19"0,34 83 0,32 53 0,-50-95 0,-1 0 0,1 0 0,0-1 0,0 1 0,1-1 0,-1 0 0,1 0 0,-1 0 0,1 0 0,0-1 0,0 0 0,0 0 0,1 0 0,-1 0 0,0 0 0,1-1 0,-1 0 0,1 0 0,-1 0 0,10 0 0,-9-1 0,0-1 0,0 0 0,-1 0 0,1-1 0,0 1 0,-1-1 0,1 0 0,-1 0 0,0-1 0,0 1 0,0-1 0,0 0 0,0 0 0,0 0 0,-1 0 0,1-1 0,-1 0 0,0 1 0,0-1 0,2-5 0,4-5 0,-3 4 0,1 0 0,0 0 0,1 1 0,15-16 0,-20 22 0,1 1 0,-1-1 0,1 1 0,0 0 0,0 0 0,-1 1 0,1-1 0,1 1 0,-1-1 0,0 1 0,0 1 0,0-1 0,0 0 0,1 1 0,-1 0 0,0 0 0,8 1 0,61 10 0,-33-4 0,68 2 0,-81-8-273,0-2 0,0-1 0,0-1 0,39-9 0,-48 7-6553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7.081"/>
    </inkml:context>
    <inkml:brush xml:id="br0">
      <inkml:brushProperty name="width" value="0.05" units="cm"/>
      <inkml:brushProperty name="height" value="0.05" units="cm"/>
    </inkml:brush>
  </inkml:definitions>
  <inkml:trace contextRef="#ctx0" brushRef="#br0">0 112 24575,'3'-3'0,"-1"0"0,0-1 0,0 1 0,0-1 0,0 0 0,0 0 0,-1 0 0,0 0 0,0 0 0,0 0 0,0 0 0,-1 0 0,1-5 0,-1 5 0,0 1 0,1-1 0,-1 0 0,1 0 0,0 1 0,0-1 0,0 1 0,0-1 0,1 1 0,0-1 0,-1 1 0,6-6 0,-7 9 0,0-1 0,1 1 0,-1 0 0,1 0 0,-1 0 0,1 0 0,-1 0 0,0 0 0,1 0 0,-1 0 0,1 0 0,-1 0 0,1 0 0,-1 0 0,1 0 0,-1 0 0,0 0 0,1 0 0,-1 0 0,1 0 0,-1 1 0,0-1 0,1 0 0,-1 0 0,1 1 0,-1-1 0,0 0 0,1 0 0,-1 1 0,0-1 0,1 0 0,-1 1 0,0-1 0,0 0 0,1 1 0,-1-1 0,0 1 0,0-1 0,0 0 0,1 2 0,8 17 0,5 25 0,9 52 0,4 11 0,-27-105 0,1 1 0,0-1 0,0 1 0,0-1 0,0 1 0,0-1 0,0 1 0,1-1 0,-1 0 0,1 0 0,-1 1 0,1-1 0,0 0 0,0-1 0,0 1 0,0 0 0,0-1 0,1 1 0,-1-1 0,3 2 0,-3-3 0,1 1 0,0-1 0,0 0 0,-1 0 0,1 0 0,0 0 0,0 0 0,-1-1 0,1 1 0,0-1 0,-1 0 0,1 0 0,-1 0 0,1 0 0,-1 0 0,1 0 0,-1-1 0,0 1 0,4-4 0,33-26 0,44-44 0,-49 42 0,58-43 0,-88 73 0,0 0 0,0 1 0,0-1 0,0 1 0,0 0 0,1 0 0,-1 0 0,1 1 0,0-1 0,-1 1 0,1 0 0,0 0 0,0 1 0,9 0 0,-9 1 0,-1 0 0,1 0 0,-1 1 0,1 0 0,-1 0 0,0 0 0,0 0 0,0 1 0,0 0 0,0-1 0,-1 1 0,1 1 0,-1-1 0,0 0 0,4 6 0,12 16-1365,-4-1-5461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8.093"/>
    </inkml:context>
    <inkml:brush xml:id="br0">
      <inkml:brushProperty name="width" value="0.05" units="cm"/>
      <inkml:brushProperty name="height" value="0.05" units="cm"/>
    </inkml:brush>
  </inkml:definitions>
  <inkml:trace contextRef="#ctx0" brushRef="#br0">30 2083 24575,'0'17'0,"-1"-25"0,-3-26 0,-7-34 0,-3-132 0,20-70 0,-6 257 0,58-628-295,-41 543 235,4 1 1,4 1 0,4 1 0,61-132 0,-80 204 96,2 1 0,1 0 0,1 1 0,1 1 0,0 0 0,1 1 0,34-31 0,-43 44-26,0 1 1,0-1 0,1 1 0,0 0 0,0 1 0,0 0-1,0 0 1,1 1 0,-1 0 0,1 0 0,0 1 0,0 0-1,0 0 1,0 1 0,0 1 0,0 0 0,1 0-1,-1 0 1,0 1 0,0 1 0,0-1 0,0 1 0,0 1-1,11 4 1,-14-4-103,0 1 0,0-1 0,0 1 0,0 0 0,-1 1 0,0-1 0,0 1 0,0 0 0,0 0 0,-1 1 0,1-1 0,-2 1 0,1 0 0,3 6 0,7 18-6735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8.546"/>
    </inkml:context>
    <inkml:brush xml:id="br0">
      <inkml:brushProperty name="width" value="0.05" units="cm"/>
      <inkml:brushProperty name="height" value="0.05" units="cm"/>
    </inkml:brush>
  </inkml:definitions>
  <inkml:trace contextRef="#ctx0" brushRef="#br0">2 84 24575,'0'-16'0,"-1"12"0,1 0 0,-1-1 0,1 1 0,0 0 0,1-1 0,-1 1 0,0 0 0,1 0 0,0 0 0,0-1 0,1 1 0,-1 0 0,1 0 0,3-5 0,-5 9 0,1 0 0,-1 0 0,1 0 0,-1 0 0,1 0 0,-1 1 0,0-1 0,1 0 0,-1 0 0,1 0 0,-1 1 0,1-1 0,-1 0 0,0 0 0,1 1 0,-1-1 0,0 0 0,1 1 0,-1-1 0,0 0 0,1 1 0,-1-1 0,0 1 0,0-1 0,1 1 0,-1-1 0,0 0 0,0 1 0,0-1 0,0 1 0,1-1 0,-1 1 0,0-1 0,0 1 0,0 0 0,8 23 0,-8-22 0,111 475 0,-70-286 0,-40-186 0,1 4 0,0 1 0,1-1 0,0 0 0,6 13 0,-9-21 0,1 0 0,0 1 0,-1-1 0,1 0 0,0 1 0,0-1 0,0 0 0,0 0 0,0 0 0,0 0 0,0 0 0,0 0 0,0 0 0,1 0 0,-1-1 0,0 1 0,0 0 0,1-1 0,-1 1 0,1-1 0,-1 1 0,1-1 0,-1 0 0,0 1 0,1-1 0,-1 0 0,1 0 0,-1 0 0,1 0 0,-1 0 0,1-1 0,-1 1 0,1 0 0,-1-1 0,1 1 0,1-2 0,13-7 0,-1 0 0,-1-1 0,0-1 0,0 0 0,20-22 0,34-28 0,-43 43 60,32-16 0,-47 28-272,1 1 0,-1 1 0,1-1-1,0 2 1,0-1 0,15-1 0,-6 4-6614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8.901"/>
    </inkml:context>
    <inkml:brush xml:id="br0">
      <inkml:brushProperty name="width" value="0.05" units="cm"/>
      <inkml:brushProperty name="height" value="0.05" units="cm"/>
    </inkml:brush>
  </inkml:definitions>
  <inkml:trace contextRef="#ctx0" brushRef="#br0">56 62 24575,'-1'-5'0,"1"1"0,-1-1 0,1 1 0,-1 0 0,-1-1 0,-1-5 0,2 9 0,1-1 0,-1 1 0,1-1 0,-1 1 0,0-1 0,0 1 0,0-1 0,0 1 0,0 0 0,0 0 0,0 0 0,0-1 0,-1 1 0,1 0 0,0 0 0,-1 1 0,1-1 0,-1 0 0,-2-1 0,3 2 0,0 0 0,0 0 0,1 1 0,-1-1 0,0 0 0,0 0 0,0 1 0,1-1 0,-1 0 0,0 1 0,0-1 0,1 1 0,-1-1 0,0 1 0,1-1 0,-1 1 0,1 0 0,-1-1 0,1 1 0,-1 0 0,1-1 0,-1 1 0,1 0 0,-1-1 0,1 1 0,0 0 0,0 0 0,-1 0 0,1-1 0,0 1 0,0 0 0,0 0 0,0 1 0,-5 32 0,5-32 0,0 18 0,1-1 0,1 1 0,1-1 0,1 0 0,0 0 0,1 0 0,1 0 0,1-1 0,1 0 0,0-1 0,2 1 0,20 28 0,-29-44 0,1 1 0,0-1 0,-1 0 0,1 0 0,0 0 0,0 0 0,1 0 0,-1-1 0,0 1 0,0 0 0,1-1 0,-1 0 0,1 0 0,0 1 0,-1-1 0,1-1 0,3 2 0,-4-2 0,0 0 0,1 0 0,-1-1 0,0 1 0,0 0 0,0-1 0,1 1 0,-1-1 0,0 0 0,0 0 0,0 0 0,0 0 0,0 0 0,0 0 0,-1 0 0,1-1 0,2-1 0,1-3 0,-1 1 0,1-1 0,-1 1 0,0-1 0,0-1 0,-1 1 0,0 0 0,0-1 0,0 0 0,-1 0 0,0 1 0,1-9 0,-2 4 0,0 0 0,-1 0 0,0 0 0,-1 0 0,0 0 0,-1 1 0,0-1 0,-1 0 0,-7-19 0,8 25 0,0-1 0,-1 1 0,1-1 0,-1 1 0,0 0 0,-1 0 0,1 0 0,-1 1 0,0-1 0,0 1 0,-1 0 0,1 0 0,-1 0 0,0 1 0,0 0 0,0 0 0,0 0 0,-1 0 0,-7-2 0,11 5 5,-1-1 0,1 1 0,0 0 0,-1-1 0,1 1 0,0 0 0,-1 1 0,1-1 0,0 0 0,-1 1 0,1-1 0,0 1 0,0 0 0,-1 0 0,1 0 0,0 0 0,0 0 0,0 0 0,0 0 0,0 1 0,0-1 0,1 1 0,-4 2 0,3-1-111,0 0 0,-1 0 0,1 0 0,0 0 0,1 1 0,-1-1-1,1 0 1,-1 1 0,1 0 0,0-1 0,0 1 0,1-1 0,-1 8 0,2 13-6720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9.324"/>
    </inkml:context>
    <inkml:brush xml:id="br0">
      <inkml:brushProperty name="width" value="0.05" units="cm"/>
      <inkml:brushProperty name="height" value="0.05" units="cm"/>
    </inkml:brush>
  </inkml:definitions>
  <inkml:trace contextRef="#ctx0" brushRef="#br0">107 264 24575,'-1'-5'0,"-1"1"0,1 1 0,-1-1 0,0 0 0,0 0 0,-1 1 0,1-1 0,-1 1 0,0-1 0,0 1 0,-4-4 0,-8-10 0,10 9 0,-17-22 0,22 29 0,-1 0 0,1 0 0,-1 1 0,0-1 0,1 0 0,-1 1 0,0-1 0,1 0 0,-1 1 0,0-1 0,0 1 0,1-1 0,-1 1 0,0-1 0,0 1 0,0 0 0,0-1 0,0 1 0,0 0 0,1 0 0,-1 0 0,0-1 0,0 1 0,0 0 0,0 0 0,0 0 0,0 1 0,0-1 0,-1 0 0,1 1 0,0 0 0,0 0 0,1 0 0,-1 0 0,0 0 0,1 0 0,-1 0 0,1 0 0,-1 0 0,1 0 0,-1 0 0,1 0 0,0 1 0,0-1 0,-1 0 0,1 0 0,0 0 0,0 1 0,0-1 0,0 0 0,1 2 0,4 29 0,-4-27 0,7 37 0,3-1 0,1 0 0,2-1 0,24 48 0,-34-80 0,0-1 0,1 1 0,0-1 0,1 0 0,-1-1 0,1 1 0,0-1 0,1 0 0,0-1 0,8 6 0,-11-8 0,1-1 0,-1 0 0,1 0 0,0 0 0,0-1 0,0 1 0,-1-1 0,1 0 0,0-1 0,1 1 0,-1-1 0,0 0 0,0 0 0,0-1 0,0 1 0,0-1 0,0 0 0,7-3 0,2-2 0,0 0 0,0-1 0,-1-1 0,0 0 0,0 0 0,-1-2 0,0 1 0,-1-2 0,0 1 0,-1-2 0,0 1 0,0-1 0,-2-1 0,1 1 0,-2-2 0,1 1 0,-2-1 0,0 0 0,-1 0 0,0-1 0,-1 0 0,0 1 0,-2-1 0,0-1 0,0 1 0,-1 0 0,-1 0 0,-1-1 0,0 1 0,-3-15 0,0 11 0,-1 1 0,-1 0 0,-8-19 0,12 32 0,0 1 0,0-1 0,0 1 0,-1 0 0,0 0 0,1 0 0,-2 0 0,1 0 0,0 1 0,-1-1 0,1 1 0,-1 0 0,0 0 0,0 0 0,0 1 0,-1 0 0,-4-3 0,9 5 0,-1 0 0,1-1 0,0 1 0,-1 0 0,1 0 0,0 0 0,-1 0 0,1 0 0,0 0 0,-1-1 0,1 1 0,0 0 0,-1 0 0,1 0 0,-1 0 0,1 0 0,0 0 0,-1 1 0,1-1 0,0 0 0,-1 0 0,1 0 0,0 0 0,-1 0 0,1 0 0,0 1 0,-1-1 0,1 0 0,0 0 0,-1 0 0,1 1 0,0-1 0,0 0 0,-1 1 0,1-1 0,0 0 0,0 0 0,0 1 0,-1-1 0,1 0 0,0 1 0,0-1 0,0 0 0,0 1 0,0-1 0,0 1 0,0-1 0,-1 0 0,1 1 0,0-1 0,0 0 0,1 1 0,-1-1 0,0 0 0,0 1 0,0-1 0,0 1 0,0-1 0,0 0 0,0 1 0,1-1 0,9 23 0,-2-10-76,1-2 1,1 0-1,0 0 0,0 0 0,1-1 0,0-1 0,1 0 0,0 0 1,1-2-1,0 1 0,0-1 0,0-1 0,1-1 0,0 0 1,0 0-1,0-1 0,17 2 0,-2-3-6750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9.821"/>
    </inkml:context>
    <inkml:brush xml:id="br0">
      <inkml:brushProperty name="width" value="0.05" units="cm"/>
      <inkml:brushProperty name="height" value="0.05" units="cm"/>
    </inkml:brush>
  </inkml:definitions>
  <inkml:trace contextRef="#ctx0" brushRef="#br0">27 128 24575,'-5'-10'0,"0"-1"0,1 0 0,-4-17 0,6 23 0,1 1 0,1 0 0,-1-1 0,0 1 0,1-1 0,0 1 0,0-1 0,1 1 0,-1-1 0,1 1 0,2-8 0,-3 12 0,0-1 0,0 1 0,0 0 0,1-1 0,-1 1 0,0-1 0,1 1 0,-1 0 0,0-1 0,1 1 0,-1 0 0,0-1 0,1 1 0,-1 0 0,0 0 0,1-1 0,-1 1 0,1 0 0,-1 0 0,1 0 0,-1 0 0,1-1 0,-1 1 0,0 0 0,1 0 0,-1 0 0,1 0 0,-1 0 0,1 0 0,0 0 0,17 9 0,16 20 0,-32-27 0,29 33 0,-2 2 0,-1 1 0,-2 2 0,24 47 0,-40-69 0,22 55 0,-25-55 0,0-1 0,1 0 0,13 21 0,-21-38 0,0 1 0,1-1 0,-1 0 0,0 0 0,0 0 0,0 0 0,0 0 0,0 0 0,0 1 0,0-1 0,1 0 0,-1 0 0,0 0 0,0 0 0,0 0 0,0 0 0,0 0 0,0 0 0,1 0 0,-1 0 0,0 0 0,0 0 0,0 0 0,0 0 0,1 0 0,-1 0 0,0 0 0,0 0 0,0 0 0,0 0 0,0 0 0,1 0 0,-1 0 0,0 0 0,0 0 0,0 0 0,0 0 0,0 0 0,1 0 0,-1 0 0,0-1 0,0 1 0,0 0 0,0 0 0,0 0 0,0 0 0,1 0 0,5-11 0,1-13 0,0-5 0,11-42 0,-16 65 0,0-1 0,1 1 0,0 0 0,0-1 0,0 1 0,1 1 0,8-11 0,-12 16 0,0 0 0,0 0 0,0-1 0,0 1 0,0 0 0,0 0 0,0 0 0,0 0 0,0-1 0,1 1 0,-1 0 0,0 0 0,0 0 0,0 0 0,0 0 0,1-1 0,-1 1 0,0 0 0,0 0 0,0 0 0,0 0 0,1 0 0,-1 0 0,0 0 0,0 0 0,0 0 0,1 0 0,-1 0 0,0 0 0,0 0 0,0 0 0,1 0 0,-1 0 0,0 0 0,0 0 0,0 0 0,1 0 0,-1 0 0,0 0 0,0 0 0,0 0 0,0 0 0,1 1 0,-1-1 0,0 0 0,0 0 0,0 0 0,0 0 0,1 0 0,-1 1 0,0-1 0,0 0 0,0 0 0,0 0 0,0 0 0,0 1 0,0-1 0,0 0 0,0 0 0,0 0 0,1 1 0,-1-1 0,0 0 0,0 0 0,0 0 0,0 1 0,0-1 0,-1 0 0,0 16 0,-6-1 0,-1 0 0,-1-1 0,-10 15 0,-19 32 0,37-59 0,0-1 0,0 1 0,1 0 0,-1 0 0,1 0 0,-1 0 0,1 0 0,0 0 0,-1 0 0,1 0 0,0 0 0,1 0 0,-1 0 0,0 0 0,0 0 0,1 0 0,0 0 0,-1 0 0,1 0 0,0 0 0,0 0 0,0 0 0,0-1 0,0 1 0,0 0 0,0-1 0,1 1 0,-1-1 0,0 1 0,1-1 0,-1 0 0,3 2 0,7 4 0,0 0 0,-1-1 0,2-1 0,15 6 0,-2 0 0,32 16-341,0 2 0,-2 3-1,74 56 1,-100-64-6485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0.536"/>
    </inkml:context>
    <inkml:brush xml:id="br0">
      <inkml:brushProperty name="width" value="0.05" units="cm"/>
      <inkml:brushProperty name="height" value="0.05" units="cm"/>
    </inkml:brush>
  </inkml:definitions>
  <inkml:trace contextRef="#ctx0" brushRef="#br0">1990 12 24575,'-130'-6'0,"-15"1"0,32 9-64,0 5 0,1 5-1,0 4 1,2 6 0,-128 44-1,164-40-57,1 3-1,1 2 1,-77 51-1,99-51 111,1 2-1,1 3 0,2 1 1,-67 76-1,85-82 13,1 1 0,3 1 0,0 2 0,3 0 0,1 1 0,1 1 0,3 1 0,1 1 0,2 0 0,-11 58 0,19-71 0,2 0 0,0 0 0,2 0 0,1 1 0,2-1 0,0 0 0,2 0 0,1 0 0,2 0 0,0-1 0,2 0 0,0 0 0,2-1 0,1-1 0,2 0 0,28 41 0,-17-35 0,1-1 0,2-2 0,0-1 0,2-1 0,2-1 0,0-2 0,1-1 0,1-2 0,1-1 0,0-2 0,58 20 0,-17-13 0,1-3 0,1-4 0,1-2 0,141 6 0,-92-19-134,0-5-1,0-6 1,-1-5-1,-1-6 0,0-5 1,-2-6-1,-2-5 1,224-99-1,-273 100 139,-2-3-1,-1-4 1,-2-2-1,-3-3 1,-1-3-1,78-79 1,-110 94-11,-2-1 0,-1-2 0,-1-1 0,-3 0 0,22-47 0,-31 54-25,-3-2-1,0 0 0,-3 0 0,0-1 0,-3-1 0,0 1 1,1-49-1,-7 58 30,-1-1 0,-1 0 1,-1 0-1,-2 0 0,-1 1 1,0 0-1,-2 0 0,-1 0 1,-1 1-1,-2 0 0,0 1 1,-1 0-1,-2 1 0,0 0 1,-2 1-1,0 1 0,-1 0 1,-1 1-1,-1 1 0,-36-27 1,28 28-13,-1 0 1,-1 2 0,0 1-1,-1 2 1,-44-14-1,26 14-61,0 1 0,0 3 0,-51-3 0,-3 7-433,1 5 0,-183 24 0,80 6-3279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5.217"/>
    </inkml:context>
    <inkml:brush xml:id="br0">
      <inkml:brushProperty name="width" value="0.05" units="cm"/>
      <inkml:brushProperty name="height" value="0.05" units="cm"/>
    </inkml:brush>
  </inkml:definitions>
  <inkml:trace contextRef="#ctx0" brushRef="#br0">0 28 24575,'0'-5'0,"0"-6"0,0 4 0,5 2 0,1 8 0,0 11 0,3 9 0,5 10 0,0 3 0,2 6 0,-1 4 0,1-1 0,3 2 0,-3-3 0,-2-5 0,-5-3 0,-4-9-8191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5.576"/>
    </inkml:context>
    <inkml:brush xml:id="br0">
      <inkml:brushProperty name="width" value="0.05" units="cm"/>
      <inkml:brushProperty name="height" value="0.05" units="cm"/>
    </inkml:brush>
  </inkml:definitions>
  <inkml:trace contextRef="#ctx0" brushRef="#br0">0 347 24575,'1'-2'0,"-1"1"0,1 0 0,-1-1 0,1 1 0,-1-1 0,1 1 0,0 0 0,0-1 0,0 1 0,0 0 0,-1 0 0,2 0 0,-1 0 0,0 0 0,0 0 0,0 0 0,3-2 0,26-15 0,-23 14 0,102-50 0,3-1 0,-96 46 0,0-1 0,-1-1 0,-1 0 0,23-21 0,-35 30 0,0 0 0,0 0 0,0-1 0,-1 1 0,1 0 0,0-1 0,-1 1 0,0-1 0,1 1 0,-1-1 0,0 0 0,0 1 0,-1-1 0,1 0 0,-1 0 0,1 0 0,-1 1 0,0-1 0,0 0 0,0 0 0,0 0 0,0 0 0,-1 0 0,1 1 0,-2-4 0,0 3 0,1 0 0,-1 0 0,0 0 0,0 0 0,-1 0 0,1 0 0,-1 1 0,1-1 0,-1 1 0,0 0 0,0-1 0,0 1 0,0 1 0,0-1 0,0 0 0,0 1 0,-1 0 0,1-1 0,-6 0 0,5 1 0,0 1 0,0 0 0,0-1 0,0 1 0,0 1 0,0-1 0,0 1 0,0-1 0,0 1 0,0 0 0,0 0 0,0 1 0,0-1 0,1 1 0,-1 0 0,1 0 0,-1 0 0,1 0 0,0 1 0,0-1 0,0 1 0,0 0 0,0 0 0,1 0 0,-1 0 0,1 1 0,-3 3 0,-4 8 0,0 1 0,1 0 0,0 0 0,-8 31 0,-9 52 50,20-72-404,-1-1 0,-1 1 1,-17 39-1,11-41-6472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6.255"/>
    </inkml:context>
    <inkml:brush xml:id="br0">
      <inkml:brushProperty name="width" value="0.05" units="cm"/>
      <inkml:brushProperty name="height" value="0.05" units="cm"/>
    </inkml:brush>
  </inkml:definitions>
  <inkml:trace contextRef="#ctx0" brushRef="#br0">191 22 24575,'0'-5'0,"-4"-1"0,-7 0 0,-6 2 0,1 5 0,2 8 0,4 11 0,3 7 0,4 13 0,6 9 0,7 5 0,3 3 0,2 6 0,0 1 0,2-1 0,-3-2 0,-3-6 0,-3-13-8191</inkml:trace>
  <inkml:trace contextRef="#ctx0" brushRef="#br0" timeOffset="1">0 677 24575,'0'-9'0,"0"-8"0,0-10 0,0-5 0,5-2 0,6 0 0,10 1 0,7 2 0,7 2 0,12 5 0,8 6 0,3 3 0,-9 3-8191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5.918"/>
    </inkml:context>
    <inkml:brush xml:id="br0">
      <inkml:brushProperty name="width" value="0.05" units="cm"/>
      <inkml:brushProperty name="height" value="0.05" units="cm"/>
    </inkml:brush>
  </inkml:definitions>
  <inkml:trace contextRef="#ctx0" brushRef="#br0">0 69 24575,'0'-5'0,"0"-5"0,0-7 0,5 0 0,6 3 0,6 9 0,9 5 0,5 6 0,6 8 0,7 6 0,4 4 0,4 3 0,3 1 0,-9-4-8191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7.119"/>
    </inkml:context>
    <inkml:brush xml:id="br0">
      <inkml:brushProperty name="width" value="0.05" units="cm"/>
      <inkml:brushProperty name="height" value="0.05" units="cm"/>
    </inkml:brush>
  </inkml:definitions>
  <inkml:trace contextRef="#ctx0" brushRef="#br0">0 22 24575,'0'-5'0,"5"-1"0,6 0 0,5 1 0,1 7 0,2 7 0,2 6 0,3 11 0,-4 5 0,0 7 0,1 6 0,-3 0 0,-4 2 0,-5-2 0,-4-9-8191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7.526"/>
    </inkml:context>
    <inkml:brush xml:id="br0">
      <inkml:brushProperty name="width" value="0.05" units="cm"/>
      <inkml:brushProperty name="height" value="0.05" units="cm"/>
    </inkml:brush>
  </inkml:definitions>
  <inkml:trace contextRef="#ctx0" brushRef="#br0">38 412 24575,'-1'-2'0,"1"-1"0,-1 1 0,1 0 0,-1 0 0,0 0 0,0-1 0,0 1 0,0 0 0,0 0 0,-1 0 0,1 1 0,0-1 0,-1 0 0,0 0 0,-2-1 0,3 2 0,0 0 0,-1 0 0,1 0 0,0-1 0,0 1 0,0 0 0,0 0 0,0-1 0,0 1 0,0 0 0,0-1 0,0 1 0,1-1 0,-1 1 0,0-1 0,1 1 0,0-1 0,-1 0 0,1 1 0,0-1 0,0 0 0,0 1 0,0-1 0,0 1 0,0-1 0,0 0 0,0 1 0,1-1 0,-1 0 0,1 1 0,-1-1 0,1 1 0,0-1 0,-1 1 0,2-2 0,5-4 0,-1 1 0,1 0 0,0 0 0,0 0 0,0 1 0,1 0 0,0 1 0,0 0 0,0 0 0,1 0 0,11-2 0,37-19 0,-50 21 0,10-6 0,0 0 0,0-2 0,-1 1 0,26-25 0,-39 33 0,-1 0 0,1 1 0,-1-1 0,1 0 0,-1 0 0,0-1 0,0 1 0,0 0 0,-1-1 0,1 1 0,-1-1 0,0 0 0,0 1 0,0-1 0,0 0 0,-1 0 0,0 1 0,1-1 0,-1 0 0,0 0 0,-1 0 0,1 1 0,-1-1 0,0 0 0,0 0 0,0 1 0,0-1 0,-1 1 0,1-1 0,-1 1 0,-4-7 0,4 7 0,0 1 0,0-1 0,0 1 0,0 0 0,0 0 0,0-1 0,0 1 0,-1 1 0,1-1 0,-1 0 0,0 0 0,0 1 0,1 0 0,-1 0 0,0-1 0,0 2 0,0-1 0,0 0 0,0 0 0,0 1 0,0 0 0,-1 0 0,1 0 0,0 0 0,0 0 0,0 0 0,-3 2 0,1-1 0,1 0 0,0 1 0,0 0 0,-1 0 0,1 0 0,1 0 0,-1 1 0,0-1 0,0 1 0,1 0 0,0 0 0,-1 0 0,1 1 0,0-1 0,1 1 0,-1 0 0,-3 7 0,0 1 20,1 1 0,1 0 0,0 0 0,1 0 0,-3 27 0,2 67-1505,4-78-5341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07.932"/>
    </inkml:context>
    <inkml:brush xml:id="br0">
      <inkml:brushProperty name="width" value="0.05" units="cm"/>
      <inkml:brushProperty name="height" value="0.05" units="cm"/>
    </inkml:brush>
  </inkml:definitions>
  <inkml:trace contextRef="#ctx0" brushRef="#br0">0 13 24575,'0'-5'0,"5"-1"0,1 5 0,4 2 0,10 1 0,11 6 0,10 1 0,6 3 0,10 0 0,4-2 0,-8-3-8191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3.468"/>
    </inkml:context>
    <inkml:brush xml:id="br0">
      <inkml:brushProperty name="width" value="0.05" units="cm"/>
      <inkml:brushProperty name="height" value="0.05" units="cm"/>
    </inkml:brush>
  </inkml:definitions>
  <inkml:trace contextRef="#ctx0" brushRef="#br0">4 8 24575,'-1'-7'0,"-1"6"0,6 18 0,113 184 0,42 79 0,-99-151 0,-6 1 0,55 205 0,-98-288-1365,-3-9-5461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3.810"/>
    </inkml:context>
    <inkml:brush xml:id="br0">
      <inkml:brushProperty name="width" value="0.05" units="cm"/>
      <inkml:brushProperty name="height" value="0.05" units="cm"/>
    </inkml:brush>
  </inkml:definitions>
  <inkml:trace contextRef="#ctx0" brushRef="#br0">0 120 24575,'2'0'0,"-1"0"0,0 1 0,0-1 0,1 0 0,-1 1 0,0-1 0,0 1 0,0-1 0,1 1 0,-1-1 0,0 1 0,0 0 0,0 0 0,0-1 0,0 1 0,0 0 0,0 1 0,28 23 0,9 20 0,-24-27 0,0 0 0,2-2 0,34 30 0,-46-43 0,0 0 0,0 0 0,1 0 0,0-1 0,-1 1 0,1-1 0,0 0 0,0-1 0,0 1 0,0-1 0,0 0 0,1 0 0,-1-1 0,0 1 0,1-1 0,-1 0 0,0-1 0,0 1 0,1-1 0,-1 0 0,0 0 0,6-3 0,-4 0 0,0 1 0,-1-2 0,0 1 0,1-1 0,-1 0 0,-1 0 0,1-1 0,-1 1 0,0-1 0,0 0 0,-1-1 0,0 1 0,0-1 0,6-14 0,0-1 0,-2-1 0,0 0 0,7-37 0,-7-19 0,-6 63 0,-2 21 0,-1 17-1365,1 0-5461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4.227"/>
    </inkml:context>
    <inkml:brush xml:id="br0">
      <inkml:brushProperty name="width" value="0.05" units="cm"/>
      <inkml:brushProperty name="height" value="0.05" units="cm"/>
    </inkml:brush>
  </inkml:definitions>
  <inkml:trace contextRef="#ctx0" brushRef="#br0">19 20 24575,'-1'0'0,"0"-1"0,0 1 0,0 0 0,0-1 0,0 0 0,0 1 0,0-1 0,0 0 0,0 1 0,0-1 0,1 0 0,-1 0 0,0 0 0,0 0 0,1 0 0,-1 0 0,0-1 0,-2-4 0,7 14 0,148 339 0,-148-340 0,-1 1 0,1-1 0,1 1 0,0-1 0,0 0 0,0-1 0,0 1 0,1-1 0,0 0 0,1-1 0,9 7 0,-10-8 0,0-1 0,0-1 0,1 1 0,-1-1 0,1 0 0,0 0 0,-1-1 0,1 0 0,0 0 0,0-1 0,0 0 0,0 0 0,0 0 0,8-3 0,18-3-273,1-2 0,-2-2 0,0-1 0,51-24 0,-49 18-6553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4.652"/>
    </inkml:context>
    <inkml:brush xml:id="br0">
      <inkml:brushProperty name="width" value="0.05" units="cm"/>
      <inkml:brushProperty name="height" value="0.05" units="cm"/>
    </inkml:brush>
  </inkml:definitions>
  <inkml:trace contextRef="#ctx0" brushRef="#br0">240 151 24575,'-1'-5'0,"-1"1"0,0-1 0,0 1 0,0-1 0,0 1 0,-1 0 0,0 0 0,-4-6 0,-2-2 0,3 3 0,-1 0 0,1 0 0,-2 1 0,1 0 0,-1 1 0,0-1 0,-1 1 0,1 1 0,-12-7 0,18 12 0,-1 0 0,1-1 0,0 1 0,-1 0 0,1 0 0,-1 1 0,1-1 0,-1 0 0,0 1 0,1-1 0,-1 1 0,0 0 0,1 0 0,-1 0 0,0 0 0,1 1 0,-1-1 0,1 1 0,-1 0 0,0-1 0,1 1 0,-1 0 0,1 0 0,0 1 0,-1-1 0,1 0 0,0 1 0,0 0 0,0-1 0,0 1 0,0 0 0,0 0 0,0 0 0,1 0 0,-1 0 0,1 1 0,-1-1 0,1 0 0,0 1 0,0-1 0,-1 4 0,-3 5 0,1 0 0,0-1 0,0 1 0,2 1 0,-1-1 0,1 0 0,1 1 0,-1 20 0,2-28 0,1 0 0,-1 1 0,1-1 0,0 0 0,0 0 0,0 0 0,1 0 0,-1 0 0,1-1 0,0 1 0,0 0 0,0-1 0,1 1 0,-1-1 0,1 0 0,0 0 0,0 0 0,0 0 0,0 0 0,1-1 0,-1 1 0,1-1 0,-1 0 0,1 0 0,0 0 0,0-1 0,5 2 0,-3-1 0,0-1 0,0 0 0,0 0 0,0 0 0,0-1 0,-1 0 0,1 0 0,0 0 0,0-1 0,0 0 0,0 0 0,0 0 0,-1-1 0,1 0 0,0 0 0,-1-1 0,0 1 0,7-5 0,3-3 0,-1-1 0,0 0 0,-1-1 0,22-25 0,-34 36 0,0 0 0,0-1 0,0 1 0,0 0 0,0 0 0,0 0 0,1 0 0,-1 0 0,0 0 0,1 1 0,-1-1 0,1 0 0,-1 1 0,0-1 0,1 1 0,0-1 0,-1 1 0,1 0 0,-1 0 0,1-1 0,-1 1 0,1 0 0,0 1 0,2-1 0,0 2 0,1 0 0,-1-1 0,0 2 0,0-1 0,0 1 0,7 4 0,16 12 0,-22-17-151,0 0-1,0 0 0,-1-1 0,2 1 1,-1-1-1,0 0 0,0 0 1,6-1-1,13-1-6674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5.027"/>
    </inkml:context>
    <inkml:brush xml:id="br0">
      <inkml:brushProperty name="width" value="0.05" units="cm"/>
      <inkml:brushProperty name="height" value="0.05" units="cm"/>
    </inkml:brush>
  </inkml:definitions>
  <inkml:trace contextRef="#ctx0" brushRef="#br0">121 250 24575,'-1'-12'0,"-1"1"0,-1-1 0,0 1 0,0 0 0,-1 0 0,-1 0 0,-6-13 0,0 2 0,3 3 0,3 6 0,0 0 0,0 1 0,-2 0 0,1 1 0,-2-1 0,1 1 0,-11-11 0,18 22 0,0 1 0,0-1 0,0 0 0,0 0 0,0 0 0,0 1 0,0-1 0,0 0 0,0 0 0,0 0 0,0 1 0,0-1 0,0 0 0,0 0 0,-1 0 0,1 1 0,0-1 0,0 0 0,0 0 0,0 0 0,0 0 0,0 1 0,-1-1 0,1 0 0,0 0 0,0 0 0,0 0 0,-1 0 0,1 0 0,0 1 0,0-1 0,0 0 0,0 0 0,-1 0 0,1 0 0,0 0 0,0 0 0,-1 0 0,1 0 0,0 0 0,0 0 0,0 0 0,-1 0 0,1 0 0,0 0 0,0 0 0,0 0 0,-1 0 0,1 0 0,0-1 0,0 1 0,0 0 0,-1 0 0,1 0 0,0 0 0,0 0 0,0 0 0,-1-1 0,7 21 0,25 49 0,3-1 0,72 104 0,-82-142 0,-23-30 0,-1 1 0,1-1 0,-1 1 0,0-1 0,1 1 0,-1-1 0,1 1 0,-1-1 0,1 0 0,0 1 0,-1-1 0,1 0 0,-1 0 0,1 1 0,0-1 0,-1 0 0,1 0 0,-1 0 0,1 0 0,0 0 0,-1 0 0,1 0 0,0 0 0,-1 0 0,1 0 0,0 0 0,-1 0 0,1 0 0,-1 0 0,1-1 0,0 1 0,-1 0 0,1 0 0,-1-1 0,1 1 0,-1 0 0,1-1 0,-1 1 0,1-1 0,-1 1 0,1-1 0,-1 1 0,1-1 0,-1 1 0,0-1 0,1 1 0,-1-1 0,0 1 0,0-1 0,1 0 0,-1 1 0,0-1 0,0 0 0,9-25 0,-6 16 0,0 1 0,0-1 0,1 1 0,0 0 0,0 0 0,1 0 0,0 1 0,1 0 0,0 0 0,0 0 0,1 0 0,12-9 0,-13 12 0,0 1 0,0 0 0,1 1 0,0 0 0,0 0 0,0 0 0,0 1 0,0 0 0,0 0 0,0 1 0,1 0 0,-1 0 0,0 1 0,1 0 0,-1 0 0,1 1 0,10 2 0,-12-2 0,-1 0 0,1 1 0,-1 0 0,0 0 0,0 0 0,0 1 0,0 0 0,0 0 0,0 0 0,-1 0 0,0 1 0,1-1 0,-1 1 0,-1 0 0,1 1 0,0-1 0,-1 1 0,0-1 0,0 1 0,-1 0 0,1 0 0,-1 0 0,3 11 0,-4-12 6,0 0 0,-1 0 0,0 0 0,0 0 0,0 0 0,0 0 0,0 0 0,-1 0 0,0 0 0,0 0 0,0 0 0,0 0 0,-1 0 0,1-1 0,-1 1 0,0 0 0,0-1 0,0 1 0,-5 4 0,4-4-112,-1 0 0,0 0 0,0 0 0,0-1 0,0 1 0,-1-1-1,1 0 1,-1 0 0,0-1 0,0 1 0,0-1 0,0 0 0,-11 2 0,-9-1-6720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5.556"/>
    </inkml:context>
    <inkml:brush xml:id="br0">
      <inkml:brushProperty name="width" value="0.05" units="cm"/>
      <inkml:brushProperty name="height" value="0.05" units="cm"/>
    </inkml:brush>
  </inkml:definitions>
  <inkml:trace contextRef="#ctx0" brushRef="#br0">0 612 24575,'8'1'0,"0"-1"0,0 1 0,-1 1 0,1-1 0,-1 1 0,1 0 0,-1 1 0,0 0 0,12 6 0,12 6 0,-24-13 0,0 0 0,0-1 0,1 0 0,-1 0 0,0 0 0,1-1 0,-1 0 0,1 0 0,-1-1 0,0 0 0,1-1 0,-1 1 0,0-1 0,0-1 0,0 1 0,0-1 0,-1 0 0,11-7 0,1 0 0,-2-2 0,1 0 0,-1 0 0,-1-1 0,22-26 0,-31 33 0,-2 0 0,1-1 0,-1 1 0,0-1 0,0 0 0,-1 0 0,0-1 0,0 1 0,-1-1 0,0 1 0,0-1 0,1-14 0,-3 19 0,0 0 0,0-1 0,0 1 0,-1 0 0,1-1 0,-1 1 0,1 0 0,-1 0 0,0-1 0,-1 1 0,1 0 0,0 0 0,-1 0 0,0 0 0,1 1 0,-1-1 0,0 0 0,-1 1 0,1-1 0,0 1 0,-1 0 0,1-1 0,-1 1 0,0 1 0,0-1 0,0 0 0,0 1 0,0-1 0,0 1 0,0 0 0,0 0 0,-5-1 0,3 1 0,0 1 0,0-1 0,0 1 0,0 0 0,0 0 0,0 1 0,0 0 0,0 0 0,0 0 0,0 0 0,0 1 0,0-1 0,1 1 0,-1 1 0,1-1 0,-1 1 0,1-1 0,0 1 0,0 1 0,0-1 0,-5 6 0,3-3 0,-1 1 0,1 1 0,1-1 0,-1 1 0,1 0 0,0 0 0,1 1 0,0-1 0,0 1 0,-3 15 0,4-14 0,2 0 0,-1 0 0,2 1 0,-1-1 0,1 0 0,1 0 0,0 1 0,0-1 0,1 0 0,0 0 0,1 0 0,6 15 0,-6-19 0,0 0 0,0 0 0,1 0 0,0-1 0,0 1 0,0-1 0,0 0 0,1 0 0,0-1 0,0 1 0,0-1 0,1 0 0,-1 0 0,1-1 0,0 0 0,0 0 0,0 0 0,1-1 0,-1 0 0,8 2 0,0-2 0,0 0 0,0-1 0,1 0 0,-1-1 0,0 0 0,0-1 0,1-1 0,-1 0 0,0-1 0,0-1 0,-1 0 0,1-1 0,-1 0 0,0-1 0,0-1 0,-1 0 0,16-11 0,-15 8 0,0-1 0,-1 0 0,0-1 0,-1 0 0,0 0 0,-1-1 0,0-1 0,-1 0 0,-1 0 0,0 0 0,-1-1 0,0-1 0,-2 1 0,8-29 0,-9 19 0,0-1 0,-1 1 0,-2-1 0,-1 0 0,-1 1 0,-7-46 0,6 56 0,-2 0 0,1 1 0,-2-1 0,0 1 0,-1 0 0,0 1 0,-1-1 0,0 1 0,-1 1 0,-1-1 0,0 1 0,-19-19 0,26 29 0,1 1 0,0-1 0,-1 1 0,1 0 0,-1 0 0,1 0 0,-1 0 0,0 0 0,1 0 0,-1 0 0,0 1 0,0-1 0,1 0 0,-1 1 0,0 0 0,0-1 0,-2 1 0,4 0 0,0 0 0,-1 0 0,1 0 0,0 1 0,-1-1 0,1 0 0,0 0 0,0 0 0,-1 1 0,1-1 0,0 0 0,0 0 0,0 1 0,0-1 0,-1 0 0,1 0 0,0 1 0,0-1 0,0 0 0,0 1 0,0-1 0,0 0 0,-1 0 0,1 1 0,0-1 0,0 0 0,0 1 0,0-1 0,0 0 0,0 1 0,1 0 0,6 19 0,26 31 25,1-2-1,2-2 1,45 46-1,28 34-1487,-91-102-5363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6.614"/>
    </inkml:context>
    <inkml:brush xml:id="br0">
      <inkml:brushProperty name="width" value="0.05" units="cm"/>
      <inkml:brushProperty name="height" value="0.05" units="cm"/>
    </inkml:brush>
  </inkml:definitions>
  <inkml:trace contextRef="#ctx0" brushRef="#br0">87 1 24575,'-5'0'0,"-6"0"0,-5 0 0,-1 4 0,2 7 0,5 6 0,3 9 0,4 9 0,1 9 0,2 6 0,0 3 0,1 2 0,0 2 0,-1-1 0,1-4 0,-1-2 0,0-10-8191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5.916"/>
    </inkml:context>
    <inkml:brush xml:id="br0">
      <inkml:brushProperty name="width" value="0.05" units="cm"/>
      <inkml:brushProperty name="height" value="0.05" units="cm"/>
    </inkml:brush>
  </inkml:definitions>
  <inkml:trace contextRef="#ctx0" brushRef="#br0">0 193 24575,'24'-26'0,"-19"19"0,0 0 0,0 1 0,1 0 0,0 1 0,1-1 0,-1 1 0,15-8 0,11-1 0,0 1 0,1 2 0,44-9 0,-57 15 0,32-4 0,-39 7 0,1 0 0,-1-1 0,0 0 0,0-1 0,0-1 0,14-6 0,-27 11-21,0 0 0,-1 0-1,1 0 1,0 0 0,0 0-1,0 0 1,-1 0 0,1 0-1,0 0 1,0 0 0,0 0-1,-1 0 1,1 0 0,0 0-1,0 0 1,0 0 0,-1 0-1,1 0 1,0 0 0,0-1-1,0 1 1,0 0 0,-1 0-1,1 0 1,0 0 0,0 0-1,0-1 1,0 1 0,0 0-1,0 0 1,0 0 0,-1 0-1,1-1 1,0 1 0,0 0-1,0 0 1,0 0 0,0-1-1,0 1 1,0 0 0,0 0-1,0 0 1,0-1 0,0 1-1,0 0 1,0 0 0,0 0-1,0 0 1,0-1 0,0 1-1,0 0 1,0 0 0,1 0-1,-1-1 1,0 1 0,0 0-1,0 0 1,0 0 0,0 0-1,0-1 1,1 1 0,-1 0-1,0 0 1,-12-2-6805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6.339"/>
    </inkml:context>
    <inkml:brush xml:id="br0">
      <inkml:brushProperty name="width" value="0.05" units="cm"/>
      <inkml:brushProperty name="height" value="0.05" units="cm"/>
    </inkml:brush>
  </inkml:definitions>
  <inkml:trace contextRef="#ctx0" brushRef="#br0">48 114 24575,'-29'-22'0,"29"22"0,0 0 0,-1-1 0,1 1 0,0 0 0,-1 0 0,1-1 0,0 1 0,-1 0 0,1 0 0,-1-1 0,1 1 0,0 0 0,-1 0 0,1 0 0,-1 0 0,1 0 0,-1-1 0,1 1 0,0 0 0,-1 0 0,1 0 0,-1 0 0,1 0 0,-1 0 0,1 1 0,-1-1 0,1 0 0,0 0 0,-1 0 0,1 0 0,-1 0 0,1 1 0,0-1 0,-1 0 0,1 0 0,-1 1 0,1-1 0,0 0 0,-1 0 0,1 1 0,0-1 0,0 1 0,-1-1 0,1 0 0,0 1 0,0-1 0,-1 0 0,1 1 0,0-1 0,0 1 0,0-1 0,0 1 0,0-1 0,0 0 0,0 1 0,0-1 0,0 1 0,0-1 0,0 1 0,0-1 0,0 1 0,0-1 0,0 0 0,0 1 0,0-1 0,0 1 0,1-1 0,-1 1 0,1-1 0,5 25 0,2-2 0,1 1 0,1-1 0,0-1 0,27 40 0,-11-17 0,8 15 0,2-1 0,59 71 0,-79-110 0,1-1 0,1 0 0,1-2 0,1 0 0,0-1 0,1-1 0,0-1 0,1-1 0,38 17 0,-52-27 0,-1-1 0,1 0 0,-1 0 0,1 0 0,0-1 0,0 0 0,0 0 0,-1-1 0,1 0 0,0-1 0,0 0 0,0 0 0,0 0 0,-1-1 0,1 0 0,-1-1 0,10-3 0,-9 1 0,0 0 0,0 0 0,-1-1 0,1 0 0,-1 0 0,0-1 0,-1 0 0,0 0 0,0 0 0,0-1 0,-1 0 0,0 0 0,-1 0 0,5-11 0,-1-3 0,-1 1 0,-1-1 0,0-1 0,-2 1 0,-1-1 0,-1 0 0,0 1 0,-2-1 0,-2-26 0,-2 19 0,0 1 0,-2-1 0,-1 1 0,-1 1 0,-1-1 0,-20-39 0,19 49 0,0 0 0,-1 1 0,-19-24 0,27 38 0,0 0 0,-1 0 0,1 0 0,-1 1 0,1 0 0,-1-1 0,0 1 0,0 1 0,-1-1 0,1 0 0,-1 1 0,1 0 0,-1 0 0,1 1 0,-1-1 0,0 1 0,0 0 0,0 0 0,0 1 0,-8-1 0,12 1-59,-1 0 0,0 1-1,0-1 1,0 1-1,0-1 1,1 1 0,-1 0-1,0-1 1,1 1 0,-1 0-1,0 0 1,1 0 0,-1 1-1,1-1 1,-1 0-1,1 0 1,0 1 0,0-1-1,-1 1 1,1-1 0,0 1-1,-1 2 1,-4 15-6767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6.773"/>
    </inkml:context>
    <inkml:brush xml:id="br0">
      <inkml:brushProperty name="width" value="0.05" units="cm"/>
      <inkml:brushProperty name="height" value="0.05" units="cm"/>
    </inkml:brush>
  </inkml:definitions>
  <inkml:trace contextRef="#ctx0" brushRef="#br0">18 137 24575,'2'0'0,"-1"0"0,0 1 0,1-1 0,-1 1 0,0-1 0,1 1 0,-1 0 0,0-1 0,0 1 0,0 0 0,1 0 0,-1 0 0,0 0 0,0 0 0,0 0 0,0 0 0,1 2 0,16 26 0,-12-19 0,36 64 0,33 81 0,-10-17 0,85 199 0,-142-306 0,-9-19 0,1-12 0,-1 1 0,1-1 0,0 0 0,-1 0 0,1 0 0,0 0 0,-1 0 0,1 0 0,0 0 0,-1 0 0,1 0 0,0 0 0,-1 0 0,1 0 0,0 0 0,-1 0 0,1 0 0,0 0 0,-1 0 0,1 0 0,0 0 0,-1 0 0,1-1 0,0 1 0,-1 0 0,1 0 0,0 0 0,0 0 0,-1-1 0,1 1 0,0 0 0,0 0 0,-1-1 0,1 1 0,-19-19 0,1 0 0,1-1 0,1 0 0,0-2 0,-15-28 0,15 25 0,-32-52 0,3-3 0,3-2 0,4-1 0,-27-89 0,60 156 0,0-1 0,1 0 0,1 0 0,1-1 0,0 1 0,1 0 0,3-32 0,-1 44 0,-1 1 0,1-1 0,0 1 0,0-1 0,1 1 0,-1-1 0,1 1 0,0 0 0,0 0 0,0 0 0,1 0 0,0 0 0,-1 0 0,1 1 0,0 0 0,1-1 0,-1 1 0,1 0 0,-1 0 0,1 1 0,0-1 0,0 1 0,0 0 0,0 0 0,1 0 0,-1 0 0,0 1 0,1 0 0,-1 0 0,1 0 0,-1 1 0,1-1 0,8 1 0,-4 0 0,0 1 0,0-1 0,1 2 0,-1-1 0,0 1 0,0 1 0,0 0 0,-1 0 0,1 1 0,-1 0 0,0 0 0,0 1 0,0 0 0,0 0 0,9 10 0,-12-11 0,-1 0 0,1 1 0,-1 0 0,0 0 0,0 0 0,-1 1 0,0-1 0,0 1 0,0 0 0,-1 0 0,1 0 0,-1 0 0,-1 0 0,1 0 0,-1 0 0,0 1 0,-1-1 0,0 1 0,0-1 0,0 0 0,0 1 0,-1-1 0,-2 8 0,-1-2-91,1 0 0,-2-1 0,0 1 0,0-1 0,-1-1 0,-1 1 0,0-1 0,0 0 0,-1 0 0,0-1 0,0 0 0,-1 0 0,-1-1 0,-16 12 0,0-6-6735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7.241"/>
    </inkml:context>
    <inkml:brush xml:id="br0">
      <inkml:brushProperty name="width" value="0.05" units="cm"/>
      <inkml:brushProperty name="height" value="0.05" units="cm"/>
    </inkml:brush>
  </inkml:definitions>
  <inkml:trace contextRef="#ctx0" brushRef="#br0">378 371 24575,'1'-1'0,"0"0"0,0 0 0,0-1 0,0 1 0,0 0 0,0-1 0,0 1 0,0-1 0,-1 0 0,1 1 0,0-1 0,-1 1 0,0-1 0,1 0 0,-1 1 0,0-1 0,0 0 0,0 0 0,0 1 0,0-3 0,-1 0 0,0 0 0,0 0 0,0 0 0,-1 0 0,1 0 0,-1 0 0,0 1 0,-3-5 0,-1-1 0,-1-1 0,-1 2 0,0-1 0,0 1 0,-12-10 0,14 14 0,-1 1 0,1-1 0,-1 1 0,1 0 0,-1 0 0,0 1 0,0 0 0,0 0 0,-1 1 0,1-1 0,0 2 0,0-1 0,-1 1 0,1 0 0,0 1 0,-1-1 0,1 2 0,0-1 0,0 1 0,0 0 0,0 0 0,0 1 0,0 0 0,1 0 0,-11 7 0,8-4 0,-1 0 0,1 0 0,0 1 0,1 1 0,-1-1 0,2 1 0,-1 1 0,1-1 0,0 1 0,1 1 0,0-1 0,0 1 0,1 0 0,1 0 0,0 0 0,-4 13 0,7-19 0,0-1 0,0 1 0,1 0 0,-1-1 0,1 1 0,0 0 0,0-1 0,0 1 0,1 0 0,-1-1 0,1 1 0,0-1 0,0 1 0,0-1 0,0 1 0,1-1 0,-1 1 0,1-1 0,0 0 0,0 0 0,0 0 0,1 0 0,-1 0 0,0-1 0,1 1 0,0-1 0,0 0 0,0 1 0,0-1 0,0 0 0,6 2 0,-2-1 0,1 0 0,0-1 0,0 0 0,0 0 0,1-1 0,-1 0 0,0 0 0,1-1 0,-1 0 0,0-1 0,1 1 0,-1-2 0,9-1 0,-10 1 0,1 0 0,-1-1 0,0 0 0,0 0 0,0-1 0,0 1 0,0-1 0,-1-1 0,0 1 0,1-1 0,-2-1 0,1 1 0,-1-1 0,9-11 0,-8 7 0,0 0 0,-1 0 0,0-1 0,-1 1 0,0-1 0,-1 0 0,0 0 0,0-1 0,0-12 0,-1-6 0,-2-1 0,0 1 0,-2-1 0,-2 1 0,-1 0 0,-13-49 0,15 70 0,2 4 0,-1 0 0,1 0 0,-1 0 0,0 0 0,0 1 0,-3-6 0,5 10 0,0 0 0,0 0 0,0 0 0,0 0 0,-1 0 0,1 0 0,0-1 0,0 1 0,0 0 0,0 0 0,0 0 0,0 0 0,-1 0 0,1 0 0,0 0 0,0 0 0,0 0 0,0 0 0,0 0 0,0 0 0,-1 0 0,1 0 0,0 0 0,0 0 0,0 0 0,0 0 0,0 0 0,-1 0 0,1 0 0,0 0 0,0 0 0,0 0 0,0 0 0,0 0 0,-1 0 0,1 0 0,0 0 0,0 0 0,0 1 0,0-1 0,0 0 0,0 0 0,0 0 0,0 0 0,-1 0 0,1 0 0,0 0 0,0 1 0,0-1 0,0 0 0,0 0 0,0 0 0,0 0 0,0 0 0,0 1 0,0-1 0,0 0 0,0 0 0,0 0 0,0 0 0,0 0 0,0 0 0,0 1 0,0-1 0,0 0 0,0 0 0,-1 13 0,3 5-151,1 1-1,1-1 0,1 1 0,1-1 1,0-1-1,1 1 0,1-1 1,10 17-1,1-3-6674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7.913"/>
    </inkml:context>
    <inkml:brush xml:id="br0">
      <inkml:brushProperty name="width" value="0.05" units="cm"/>
      <inkml:brushProperty name="height" value="0.05" units="cm"/>
    </inkml:brush>
  </inkml:definitions>
  <inkml:trace contextRef="#ctx0" brushRef="#br0">353 635 24575,'-1'-14'0,"0"0"0,-1 0 0,-1 0 0,0 1 0,-1-1 0,0 1 0,-1 0 0,-1 0 0,0 0 0,-1 1 0,0-1 0,-13-15 0,15 22 0,0 0 0,0 1 0,0 0 0,-1 0 0,0 0 0,0 1 0,0 0 0,0 0 0,-1 0 0,1 1 0,-9-3 0,9 4 0,1 1 0,-1 0 0,1 0 0,-1 1 0,1-1 0,-1 1 0,1 1 0,-1-1 0,1 1 0,-1 0 0,1 0 0,0 0 0,-1 1 0,1 0 0,0 0 0,-7 4 0,4-2 0,0 1 0,1 1 0,0-1 0,0 1 0,0 0 0,1 1 0,0 0 0,0 0 0,1 0 0,0 0 0,0 1 0,1 0 0,0 0 0,0 0 0,1 1 0,-4 12 0,5-15 0,1 0 0,-1 0 0,1 0 0,1 0 0,-1 0 0,1 0 0,0 0 0,0 0 0,1 0 0,0 0 0,0 0 0,0 0 0,1 0 0,0 0 0,0-1 0,0 1 0,1-1 0,0 1 0,0-1 0,0 0 0,0 0 0,1 0 0,0 0 0,0-1 0,5 5 0,-1-5 0,-1 1 0,1-1 0,-1 0 0,1-1 0,0 1 0,0-2 0,1 1 0,-1-1 0,1 0 0,-1-1 0,1 0 0,-1-1 0,1 1 0,0-2 0,-1 1 0,1-1 0,-1 0 0,1-1 0,-1 0 0,1 0 0,-1-1 0,0 0 0,0-1 0,10-5 0,-11 5 0,-1 0 0,1-1 0,-1 1 0,0-1 0,0 0 0,0-1 0,-1 0 0,1 1 0,-1-2 0,-1 1 0,1-1 0,2-6 0,-4 7 0,-1 1 0,0-1 0,0 0 0,0 0 0,-1 0 0,0 0 0,0 0 0,-1 0 0,1 0 0,-2 0 0,1-1 0,0 1 0,-1 0 0,0 0 0,-1 0 0,-3-10 0,-14-15 0,13 24 0,14 23 0,1-3 0,0-1 0,1 1 0,1-1 0,0-1 0,0 0 0,2-1 0,-1 0 0,1-1 0,0 0 0,24 11 0,-28-15 0,0-1 0,0 0 0,1-1 0,0 1 0,0-2 0,0 1 0,0-2 0,0 1 0,0-1 0,1-1 0,-1 0 0,0 0 0,0-1 0,1 0 0,-1-1 0,0 0 0,14-5 0,-20 5 0,1-1 0,0 1 0,-1-1 0,0 0 0,0 0 0,0-1 0,0 1 0,0-1 0,0 0 0,-1 0 0,0 0 0,0 0 0,0-1 0,-1 1 0,1-1 0,-1 1 0,0-1 0,0 0 0,-1 0 0,1 0 0,-1 0 0,0 0 0,0-1 0,-1 1 0,0 0 0,0 0 0,-1-7 0,0-9 0,-2 0 0,-1 0 0,-1 0 0,0 0 0,-11-25 0,-111-231 0,125 272 0,-1-1 0,0-1 0,-1 0 0,1 0 0,-1 1 0,-1-1 0,1 1 0,-10-10 0,14 16 0,0 0 0,-1-1 0,1 1 0,0 0 0,-1-1 0,1 1 0,0 0 0,-1 0 0,1 0 0,-1-1 0,1 1 0,-1 0 0,1 0 0,0 0 0,-1 0 0,1 0 0,-1 0 0,1 0 0,-1 0 0,1 0 0,-1 0 0,1 0 0,-1 0 0,1 0 0,0 0 0,-1 0 0,1 0 0,-1 0 0,1 0 0,-1 1 0,1-1 0,0 0 0,-1 0 0,1 1 0,0-1 0,-1 0 0,1 1 0,0-1 0,-1 0 0,1 1 0,0-1 0,-1 0 0,1 1 0,0-1 0,0 1 0,0-1 0,-1 0 0,1 1 0,0-1 0,0 1 0,0-1 0,0 1 0,0-1 0,0 1 0,0-1 0,0 0 0,0 1 0,0-1 0,0 1 0,0 0 0,0 30 0,4-6 0,2 0 0,1 0 0,1-1 0,20 43 0,-2-16 0,35 50 0,-43-71-227,2-2-1,2 0 1,0-1-1,1-1 1,30 26-1,-28-34-6598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8.304"/>
    </inkml:context>
    <inkml:brush xml:id="br0">
      <inkml:brushProperty name="width" value="0.05" units="cm"/>
      <inkml:brushProperty name="height" value="0.05" units="cm"/>
    </inkml:brush>
  </inkml:definitions>
  <inkml:trace contextRef="#ctx0" brushRef="#br0">69 273 24575,'-8'-1'0,"1"0"0,-1-1 0,1 0 0,0 0 0,-13-6 0,9 3 0,11 5 0,0 0 0,0 0 0,0 0 0,0 0 0,0 0 0,0 0 0,0 0 0,0 0 0,0 0 0,0 0 0,1 0 0,-1 0 0,0 0 0,0 0 0,0 0 0,0 0 0,0 0 0,0 0 0,0 0 0,0 0 0,0 0 0,0 0 0,0 0 0,0 0 0,0 0 0,0-1 0,0 1 0,0 0 0,0 0 0,0 0 0,0 0 0,0 0 0,0 0 0,0 0 0,0 0 0,0 0 0,0 0 0,0 0 0,0 0 0,0 0 0,0 0 0,0 0 0,0-1 0,0 1 0,0 0 0,0 0 0,0 0 0,0 0 0,0 0 0,0 0 0,0 0 0,0 0 0,0 0 0,0 0 0,0 0 0,12-2 0,19-1 0,-29 2 0,48-4 0,1-2 0,-2-2 0,1-3 0,75-28 0,-118 37 0,-1 1 0,0-2 0,0 1 0,0-1 0,-1 1 0,1-2 0,-1 1 0,0 0 0,0-1 0,7-9 0,-11 12 0,0 0 0,0 0 0,0 1 0,0-1 0,0 0 0,-1 0 0,1 0 0,0 0 0,-1 0 0,0 0 0,1 0 0,-1 0 0,0 0 0,0 0 0,0 0 0,0 0 0,-1 0 0,1 0 0,0 0 0,-1 1 0,1-1 0,-1 0 0,0 0 0,0 0 0,0 0 0,0 0 0,0 1 0,0-1 0,0 1 0,0-1 0,-1 1 0,1-1 0,-1 1 0,1-1 0,-1 1 0,1 0 0,-1 0 0,0 0 0,-2-1 0,-9-6 0,0 0 0,0 2 0,-1-1 0,-22-6 0,31 11 0,1 1 0,0 0 0,-1 0 0,1 0 0,-1 0 0,0 0 0,1 1 0,-1 0 0,1 0 0,-1 0 0,0 1 0,1 0 0,-1 0 0,1 0 0,-1 0 0,1 0 0,0 1 0,-9 4 0,12-4 0,-1 0 0,0-1 0,1 1 0,0 0 0,-1 0 0,1 0 0,0 0 0,0 1 0,0-1 0,0 0 0,1 0 0,-1 1 0,0-1 0,1 0 0,0 1 0,-1-1 0,1 0 0,0 1 0,0-1 0,1 1 0,-1-1 0,0 0 0,1 1 0,-1-1 0,2 3 0,2 6 0,-1-1 0,1 0 0,1 0 0,7 12 0,2 0 17,1-1 0,2-1 1,-1 0-1,2-1 0,1-1 0,24 19 0,10 3-760,71 39 1,-82-54-6084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9.234"/>
    </inkml:context>
    <inkml:brush xml:id="br0">
      <inkml:brushProperty name="width" value="0.05" units="cm"/>
      <inkml:brushProperty name="height" value="0.05" units="cm"/>
    </inkml:brush>
  </inkml:definitions>
  <inkml:trace contextRef="#ctx0" brushRef="#br0">134 779 24575,'-67'-58'0,"59"48"0,1 0 0,0 0 0,0-1 0,1 0 0,1 0 0,0-1 0,0 0 0,1 1 0,1-2 0,0 1 0,0 0 0,1-1 0,1 1 0,0-1 0,1 1 0,0-1 0,1 1 0,1-1 0,0 1 0,0 0 0,1-1 0,1 1 0,0 0 0,0 1 0,1-1 0,1 1 0,0 0 0,1 0 0,0 1 0,0 0 0,1 0 0,0 1 0,19-17 0,-23 23 0,0 0 0,0 0 0,0 0 0,0 1 0,1-1 0,-1 1 0,1 0 0,0 1 0,0-1 0,0 1 0,-1 0 0,1 0 0,0 0 0,1 1 0,-1-1 0,0 1 0,0 1 0,0-1 0,0 1 0,0 0 0,0 0 0,0 0 0,-1 1 0,1-1 0,5 4 0,-1 0 0,0 1 0,0 0 0,0 1 0,0 0 0,-1 1 0,0 0 0,-1 0 0,0 0 0,0 1 0,8 14 0,8 17 0,-1 1 0,19 47 0,-31-61 0,-1 0 0,0 1 0,-3-1 0,6 47 0,-11-71 0,-1 0 0,0 0 0,0 0 0,0 0 0,0 0 0,0 0 0,-1-1 0,0 1 0,1 0 0,-3 5 0,3-8 0,-1 1 0,1-1 0,0 0 0,0 0 0,0 1 0,0-1 0,-1 0 0,1 0 0,0 0 0,0 0 0,0 1 0,-1-1 0,1 0 0,0 0 0,0 0 0,-1 0 0,1 0 0,0 0 0,0 0 0,-1 0 0,1 0 0,0 0 0,0 0 0,-1 0 0,1 0 0,0 0 0,0 0 0,-1 0 0,1 0 0,0 0 0,0 0 0,-1 0 0,1 0 0,0 0 0,0 0 0,-1 0 0,1-1 0,-14-16 0,5-3 0,0 0 0,1-1 0,1 0 0,-6-35 0,-8-89 0,16 93 0,2-78 0,4 103 0,2-1 0,1 0 0,1 1 0,12-41 0,-14 60 0,0 0 0,1 0 0,0 0 0,0 1 0,0-1 0,1 1 0,0 0 0,1 0 0,0 1 0,6-7 0,-8 11 0,-1-1 0,0 1 0,1-1 0,-1 1 0,1 0 0,0 0 0,-1 1 0,1-1 0,0 1 0,0 0 0,0 0 0,0 0 0,0 1 0,1-1 0,-1 1 0,0 0 0,0 0 0,0 0 0,0 1 0,0-1 0,0 1 0,8 3 0,1 1 0,0 2 0,0-1 0,-1 2 0,0-1 0,0 2 0,-1 0 0,0 0 0,17 19 0,-6-3 0,-1 1 0,29 47 0,-38-52 0,0 0 0,-1 0 0,-1 1 0,-1 1 0,6 26 0,-23-80 0,0 3 0,-6-40 0,10 42 0,2-1 0,3-50 0,-1 69 0,1 1 0,0-1 0,1 1 0,0 0 0,0-1 0,0 1 0,1 0 0,0 0 0,0 1 0,1-1 0,0 1 0,0-1 0,1 1 0,9-11 0,-11 15 0,-1 1 0,0-1 0,0 0 0,1 1 0,-1-1 0,1 1 0,-1 0 0,1 0 0,0 0 0,0 0 0,-1 0 0,1 0 0,0 1 0,0-1 0,0 1 0,0 0 0,4 0 0,-2 1 0,0 0 0,0 0 0,0 1 0,0-1 0,0 1 0,-1 0 0,1 1 0,-1-1 0,7 5 0,-1 1 0,0 0 0,0 1 0,-1 0 0,0 1 0,0 0 0,-1 0 0,7 12 0,3 13 45,-1 1-1,21 64 0,-22-56-793,26 54 0,-27-69-6077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19.606"/>
    </inkml:context>
    <inkml:brush xml:id="br0">
      <inkml:brushProperty name="width" value="0.05" units="cm"/>
      <inkml:brushProperty name="height" value="0.05" units="cm"/>
    </inkml:brush>
  </inkml:definitions>
  <inkml:trace contextRef="#ctx0" brushRef="#br0">150 192 24575,'0'-5'0,"1"-6"0,-2 0 0,1 0 0,-5-21 0,5 31 0,0 0 0,-1 0 0,1 0 0,0 0 0,0 0 0,-1 0 0,1-1 0,0 1 0,-1 0 0,1 0 0,-1 0 0,0 0 0,1 0 0,-1 0 0,0 0 0,1 1 0,-1-1 0,0 0 0,0 0 0,0 1 0,0-1 0,0 0 0,0 1 0,0-1 0,0 1 0,0-1 0,0 1 0,0-1 0,0 1 0,0 0 0,0 0 0,-1-1 0,1 1 0,0 0 0,0 0 0,0 0 0,0 0 0,-1 1 0,1-1 0,0 0 0,0 0 0,0 1 0,0-1 0,0 0 0,0 1 0,0-1 0,0 1 0,-2 1 0,1 0 0,-1 0 0,0 0 0,1 0 0,0 1 0,-1-1 0,1 1 0,0 0 0,0-1 0,1 1 0,-1 0 0,0 0 0,1 0 0,0 0 0,0 1 0,0-1 0,0 0 0,0 0 0,1 1 0,-1-1 0,1 1 0,0 3 0,0 5 0,0 1 0,1-1 0,1 0 0,3 19 0,-2-21 0,1 1 0,-1-1 0,1 0 0,1 0 0,0 0 0,1 0 0,0-1 0,0 0 0,1 0 0,0-1 0,0 1 0,1-2 0,0 1 0,0-1 0,1 0 0,17 9 0,-19-12 0,1 0 0,-1-1 0,1 0 0,0 0 0,0-1 0,1 0 0,-1 0 0,0-1 0,1 0 0,-1 0 0,0-1 0,1-1 0,-1 1 0,1-1 0,-1 0 0,0-1 0,0 0 0,0-1 0,0 1 0,0-1 0,0-1 0,11-6 0,-14 7 0,1-1 0,-1 1 0,0-1 0,-1 0 0,1 0 0,-1 0 0,1-1 0,-1 1 0,-1-1 0,1 0 0,-1 0 0,1-1 0,-2 1 0,1-1 0,0 1 0,-1-1 0,0 0 0,-1 0 0,1 0 0,-1 0 0,0 0 0,-1 0 0,1 0 0,-1 0 0,0-1 0,-1 1 0,0 0 0,0 0 0,0 0 0,-4-10 0,0 2 0,0 0 0,-1 1 0,-1 0 0,0 0 0,-1 1 0,0 0 0,0 0 0,-2 1 0,1 0 0,-2 1 0,1 0 0,-14-10 0,11 12 0,1-1 0,-1 2 0,-1 0 0,0 0 0,0 2 0,0-1 0,0 2 0,-1 0 0,0 1 0,-21-3 0,29 5 0,0 1 0,0 0 0,0 0 0,0 0 0,0 1 0,0 0 0,0 1 0,0-1 0,0 1 0,0 0 0,0 1 0,1 0 0,-1 0 0,1 0 0,0 1 0,0 0 0,0 0 0,1 1 0,-1-1 0,1 1 0,0 0 0,0 1 0,-7 11 0,10-14-45,0 1-1,1-1 1,0 1-1,0 0 1,0 0-1,0-1 1,0 1-1,1 0 1,0 0-1,0 0 1,0 0-1,0 0 1,0 0-1,1 0 1,0-1-1,0 1 1,0 0-1,0 0 1,1-1-1,-1 1 1,1-1-1,0 1 1,0-1-1,0 0 0,0 1 1,1-1-1,-1 0 1,1-1-1,3 4 1,15 13-6781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0.044"/>
    </inkml:context>
    <inkml:brush xml:id="br0">
      <inkml:brushProperty name="width" value="0.05" units="cm"/>
      <inkml:brushProperty name="height" value="0.05" units="cm"/>
    </inkml:brush>
  </inkml:definitions>
  <inkml:trace contextRef="#ctx0" brushRef="#br0">246 401 24575,'0'-4'0,"0"-1"0,1 1 0,0 0 0,0-1 0,0 1 0,2-5 0,-1 6 0,-1-1 0,1 1 0,-1-1 0,-1 0 0,1 1 0,0-1 0,-1 0 0,0 0 0,0-6 0,-1 5 0,0 1 0,0 0 0,0-1 0,-1 1 0,0 0 0,0 0 0,0 0 0,0 0 0,0 0 0,-1 1 0,0-1 0,0 1 0,0 0 0,0-1 0,0 1 0,-1 1 0,1-1 0,-1 0 0,0 1 0,0 0 0,0 0 0,0 0 0,0 0 0,0 1 0,-8-2 0,7 1 0,0 1 0,0 1 0,0-1 0,0 1 0,0 0 0,0 0 0,0 0 0,0 0 0,0 1 0,0 0 0,0 0 0,1 1 0,-1-1 0,0 1 0,1 0 0,-1 0 0,1 1 0,-1-1 0,1 1 0,0 0 0,0 0 0,0 0 0,-3 5 0,0 1 0,-1 1 0,2 0 0,-1 0 0,2 1 0,-1 0 0,1 0 0,1 1 0,0-1 0,1 1 0,0 0 0,0 0 0,1 0 0,1 0 0,0 0 0,1 0 0,0 0 0,1 0 0,3 16 0,-3-20 0,1 1 0,1-1 0,-1 0 0,1 0 0,1 0 0,-1 0 0,1 0 0,1-1 0,-1 1 0,1-1 0,1 0 0,-1-1 0,1 1 0,0-1 0,1 0 0,0-1 0,-1 1 0,2-1 0,-1-1 0,0 1 0,1-1 0,0-1 0,0 0 0,0 0 0,1 0 0,9 1 0,-8-2 0,0 0 0,0-1 0,0-1 0,0 0 0,-1 0 0,1-1 0,0 0 0,0-1 0,0 0 0,-1 0 0,1-1 0,-1-1 0,13-5 0,-15 5 0,-1 0 0,1 0 0,-1 0 0,0-1 0,0 0 0,-1 0 0,1-1 0,-1 0 0,0 1 0,-1-2 0,1 1 0,-1 0 0,-1-1 0,1 0 0,-1 0 0,0 0 0,3-15 0,-1 0 0,-2 0 0,-1-1 0,0 1 0,-2 0 0,0-1 0,-2 1 0,-8-42 0,2 29 0,-2-1 0,-1 1 0,-2 1 0,-18-34 0,-1 10 0,29 54 0,0 0 0,0 0 0,-1 0 0,1 1 0,-1-1 0,0 1 0,1 0 0,-2 0 0,1 0 0,-7-4 0,10 7 0,0 0 0,1-1 0,-1 1 0,0 0 0,0 0 0,1-1 0,-1 1 0,0 0 0,0 0 0,0 0 0,1 0 0,-1 0 0,0 0 0,0 0 0,0 0 0,1 0 0,-1 0 0,0 1 0,0-1 0,0 0 0,1 1 0,-1-1 0,0 0 0,0 1 0,1-1 0,-1 1 0,0-1 0,1 1 0,-1 0 0,-1 1 0,1 0 0,0 0 0,0 0 0,0 0 0,0 0 0,0 0 0,0 0 0,1 0 0,-1 1 0,0 2 0,0 7 0,0 0 0,1 0 0,1 12 0,1 1-85,1 0 0,1-1-1,2 0 1,0 0 0,1-1-1,1 1 1,1-1 0,2-1-1,0 0 1,1 0 0,1-2-1,1 1 1,1-1 0,0-1-1,31 28 1,-17-24-6741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0.432"/>
    </inkml:context>
    <inkml:brush xml:id="br0">
      <inkml:brushProperty name="width" value="0.05" units="cm"/>
      <inkml:brushProperty name="height" value="0.05" units="cm"/>
    </inkml:brush>
  </inkml:definitions>
  <inkml:trace contextRef="#ctx0" brushRef="#br0">113 267 24575,'2'0'0,"22"0"0,0-1 0,0-1 0,1-1 0,32-8 0,-51 9 0,0 0 0,0 0 0,0-1 0,0 1 0,-1-1 0,1-1 0,-1 1 0,0-1 0,0 0 0,8-7 0,-11 8 0,0 0 0,1 0 0,-1-1 0,0 1 0,-1-1 0,1 1 0,-1-1 0,1 1 0,-1-1 0,0 0 0,-1 0 0,1 1 0,-1-1 0,1 0 0,-1 0 0,0 0 0,0 0 0,-1 0 0,0-5 0,-1 2 0,0 0 0,0 1 0,-1-1 0,0 1 0,0-1 0,-1 1 0,1 0 0,-1 0 0,0 0 0,-1 1 0,0-1 0,0 1 0,0 0 0,0 1 0,-1-1 0,1 1 0,-1 0 0,0 0 0,-1 1 0,1 0 0,-1 0 0,1 0 0,-1 1 0,0 0 0,-10-2 0,10 3 0,0-1 0,-1 1 0,1 0 0,-1 1 0,1 0 0,-1 0 0,1 0 0,0 1 0,-1 0 0,1 1 0,0-1 0,-1 2 0,1-1 0,0 1 0,0 0 0,1 0 0,-1 1 0,1 0 0,-1 0 0,1 0 0,1 1 0,-1 0 0,-9 11 0,9-7 0,0 0 0,1 0 0,0 1 0,0 0 0,1 0 0,0 1 0,1-1 0,1 1 0,-1-1 0,2 1 0,-1 0 0,1 0 0,1 0 0,0 0 0,1 0 0,0 0 0,0-1 0,1 1 0,1 0 0,0-1 0,5 13 0,-4-12 0,1 1 0,1-1 0,0-1 0,0 1 0,1-1 0,0 0 0,1 0 0,0-1 0,0 0 0,1-1 0,0 0 0,1 0 0,0-1 0,0 0 0,0 0 0,1-2 0,0 1 0,19 6 0,-15-8-76,0 0 1,0 0-1,0-2 0,1 0 0,-1 0 0,1-2 0,-1 0 0,1 0 1,-1-2-1,0 0 0,1-1 0,-1 0 0,0-1 0,0-1 1,-1 0-1,1-1 0,24-15 0,-8-2-6750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6.972"/>
    </inkml:context>
    <inkml:brush xml:id="br0">
      <inkml:brushProperty name="width" value="0.05" units="cm"/>
      <inkml:brushProperty name="height" value="0.05" units="cm"/>
    </inkml:brush>
  </inkml:definitions>
  <inkml:trace contextRef="#ctx0" brushRef="#br0">355 650 24575,'-2'-4'0,"0"0"0,0 0 0,0 0 0,0 0 0,0 1 0,-1-1 0,1 1 0,-1-1 0,0 1 0,0 0 0,-1 0 0,-6-5 0,-3-4 0,-2-4 0,-2 0 0,0 1 0,-1 1 0,-27-17 0,36 26 0,0 0 0,-1 0 0,0 1 0,0 0 0,0 0 0,-1 1 0,1 1 0,-1 0 0,1 0 0,-1 1 0,-14 0 0,23 1 0,0 0 0,0 0 0,-1 0 0,1 1 0,0-1 0,0 0 0,0 1 0,0 0 0,0-1 0,0 1 0,0 0 0,0 0 0,0 0 0,0 0 0,0 0 0,1 1 0,-1-1 0,0 1 0,1-1 0,-1 1 0,1-1 0,0 1 0,-1 0 0,1 0 0,0-1 0,0 1 0,0 0 0,0 0 0,0 0 0,1 0 0,-1 1 0,1-1 0,-1 0 0,1 2 0,0 1 0,0-1 0,0 0 0,0 0 0,1 1 0,0-1 0,0 0 0,0 0 0,0 0 0,1 0 0,0 0 0,-1 0 0,1-1 0,1 1 0,-1 0 0,1-1 0,4 6 0,-3-5 0,1 1 0,0-1 0,0 0 0,1-1 0,-1 1 0,1-1 0,-1 0 0,1 0 0,0-1 0,0 1 0,0-1 0,0-1 0,1 1 0,-1-1 0,0 0 0,1-1 0,-1 1 0,1-1 0,-1-1 0,1 1 0,-1-1 0,0 0 0,1 0 0,-1-1 0,0 0 0,0 0 0,0-1 0,9-4 0,0-1 0,-1 0 0,-1-1 0,1-1 0,-1 0 0,-1 0 0,0-2 0,-1 1 0,0-1 0,0-1 0,11-18 0,-8 5 0,0 0 0,-2-1 0,-1 0 0,-1-1 0,8-33 0,-8 13 0,-1 0 0,2-65 0,-11 109 0,1-2 0,-1-1 0,0 1 0,0-1 0,0 0 0,-1 1 0,-2-11 0,3 16 0,0 1 0,0 0 0,0 0 0,-1 0 0,1 0 0,0 0 0,0-1 0,0 1 0,0 0 0,0 0 0,0 0 0,0 0 0,0 0 0,0 0 0,0-1 0,0 1 0,0 0 0,0 0 0,-1 0 0,1 0 0,0 0 0,0 0 0,0 0 0,0 0 0,0 0 0,0-1 0,-1 1 0,1 0 0,0 0 0,0 0 0,0 0 0,0 0 0,0 0 0,-1 0 0,1 0 0,0 0 0,0 0 0,0 0 0,0 0 0,0 0 0,-1 0 0,1 0 0,0 0 0,0 0 0,0 0 0,0 0 0,0 1 0,0-1 0,-1 0 0,1 0 0,0 0 0,0 0 0,0 0 0,0 0 0,0 0 0,-1 0 0,-6 13 0,-2 15 0,0 12 24,1 1 0,3 0 0,1 0 0,2 51 0,5-25-767,22 121 1,-15-138-6084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0.820"/>
    </inkml:context>
    <inkml:brush xml:id="br0">
      <inkml:brushProperty name="width" value="0.05" units="cm"/>
      <inkml:brushProperty name="height" value="0.05" units="cm"/>
    </inkml:brush>
  </inkml:definitions>
  <inkml:trace contextRef="#ctx0" brushRef="#br0">52 112 24575,'-3'0'0,"-1"0"0,1 1 0,0-1 0,-1 1 0,1-1 0,0 1 0,-1 0 0,1 0 0,0 1 0,0-1 0,0 0 0,0 1 0,-6 4 0,9-6 0,0 0 0,0 1 0,0-1 0,0 0 0,0 0 0,0 1 0,0-1 0,0 0 0,0 0 0,0 1 0,0-1 0,0 0 0,0 0 0,0 1 0,0-1 0,0 0 0,0 0 0,0 0 0,1 1 0,-1-1 0,0 0 0,0 0 0,0 1 0,0-1 0,0 0 0,1 0 0,-1 0 0,0 0 0,0 1 0,0-1 0,0 0 0,1 0 0,-1 0 0,0 0 0,0 0 0,1 1 0,-1-1 0,0 0 0,0 0 0,1 0 0,-1 0 0,0 0 0,0 0 0,1 0 0,-1 0 0,0 0 0,0 0 0,1 0 0,-1 0 0,0 0 0,0 0 0,1-1 0,16 3 0,29-7 0,-1-1 0,0-3 0,63-21 0,-68 19 0,57-13 0,54-17 0,-140 36 120,-11 5-141,0 0-1,0 0 1,0 0 0,0 0 0,0 0 0,0 0-1,0 0 1,1 0 0,-1 0 0,0 0-1,0 0 1,0 0 0,0 0 0,0 0 0,0-1-1,0 1 1,0 0 0,0 0 0,0 0 0,0 0-1,1 0 1,-1 0 0,0 0 0,0 0-1,0 0 1,0-1 0,0 1 0,0 0 0,0 0-1,0 0 1,0 0 0,0 0 0,0 0 0,0 0-1,0 0 1,0-1 0,0 1 0,0 0 0,0 0-1,0 0 1,0 0 0,0 0 0,0 0-1,0 0 1,0-1 0,-1 1 0,1 0 0,0 0-1,0 0 1,0 0 0,0 0 0,0 0 0,0 0-1,0 0 1,0 0 0,0 0 0,0 0-1,0 0 1,-1 0 0,1-1 0,0 1 0,0 0-1,0 0 1,0 0 0,0 0 0,0 0 0,0 0-1,-1 0 1,1 0 0,-9-2-6805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1.341"/>
    </inkml:context>
    <inkml:brush xml:id="br0">
      <inkml:brushProperty name="width" value="0.05" units="cm"/>
      <inkml:brushProperty name="height" value="0.05" units="cm"/>
    </inkml:brush>
  </inkml:definitions>
  <inkml:trace contextRef="#ctx0" brushRef="#br0">1 321 24575,'20'-2'0,"0"-1"0,0 0 0,-1-2 0,1-1 0,35-15 0,-5 3 0,477-135 0,-173 54 0,-347 97-120,16-5 373,-19 6-573,-13 3-858,-8 2-5648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1.684"/>
    </inkml:context>
    <inkml:brush xml:id="br0">
      <inkml:brushProperty name="width" value="0.05" units="cm"/>
      <inkml:brushProperty name="height" value="0.05" units="cm"/>
    </inkml:brush>
  </inkml:definitions>
  <inkml:trace contextRef="#ctx0" brushRef="#br0">68 288 24575,'-3'2'0,"-1"0"0,1 1 0,0-1 0,-1 0 0,0-1 0,1 1 0,-1-1 0,0 1 0,0-1 0,0 0 0,-7 1 0,-5 1 0,261-64 0,694-150 0,-888 202 0,-39 8 0,1-1 0,0-1 0,-1 0 0,0 0 0,1-1 0,20-11 0,-67 18-1365,12 1-5461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4.779"/>
    </inkml:context>
    <inkml:brush xml:id="br0">
      <inkml:brushProperty name="width" value="0.05" units="cm"/>
      <inkml:brushProperty name="height" value="0.05" units="cm"/>
    </inkml:brush>
  </inkml:definitions>
  <inkml:trace contextRef="#ctx0" brushRef="#br0">21 11 24575,'0'-1'0,"1"1"0,-1 0 0,0 0 0,0-1 0,0 1 0,0 0 0,0-1 0,0 1 0,0 0 0,0 0 0,0-1 0,0 1 0,0 0 0,0-1 0,0 1 0,0 0 0,0 0 0,0-1 0,0 1 0,0 0 0,-1-1 0,1 1 0,0 0 0,0 0 0,0-1 0,0 1 0,0 0 0,-1 0 0,1-1 0,0 1 0,0 0 0,-1 0 0,1 0 0,0 0 0,0-1 0,-1 1 0,1 0 0,0 0 0,0 0 0,-1 0 0,1 0 0,0 0 0,-1 0 0,1 0 0,0 0 0,0 0 0,-1 0 0,1 0 0,0 0 0,-1 0 0,1 0 0,0 0 0,0 0 0,-1 0 0,1 0 0,0 0 0,-1 0 0,1 1 0,-1-1 0,0 1 0,0 0 0,0-1 0,1 1 0,-1 0 0,0 0 0,0 0 0,1 0 0,-1 0 0,1 0 0,-1 0 0,1 0 0,-1 0 0,1 0 0,0 0 0,-1 0 0,1 2 0,0 22 0,1-1 0,1 1 0,10 45 0,-8-47 0,93 443 0,-61-267 0,86 519 0,-38 8 0,-58-272-328,5 67-415,29-3 328,-46-435 697,4 0 0,4-2 1,3 0-1,59 127 0,-80-199-274,1 0 0,0 0 1,0-1-1,0 0 0,1 0 0,1 0 0,-1-1 0,1 0 1,10 7-1,-12-10-9,0-1 1,1 0 0,0 0-1,0 0 1,0-1-1,0 0 1,0 0 0,0 0-1,0-1 1,1 0-1,-1 0 1,1-1 0,-1 0-1,0 0 1,8-1-1,76-13 1,-1-3 0,94-32 0,-36 9 0,1212-208-2887,19 119-465,147 71 2790,4 60-872,-689 2 922,-720-3 879,566-23 3607,-683 21-3897,3 1 125,0 0 0,-1-1-1,1 0 1,0 0 0,0 0-1,-1-1 1,1 0 0,-1 0-1,1 0 1,8-6 0,-14 8-163,1-1-1,-1 1 1,1 0 0,-1-1 0,1 1 0,-1-1-1,1 1 1,-1-1 0,0 1 0,1-1-1,-1 0 1,0 1 0,1-1 0,-1 1 0,0-1-1,0 0 1,0 1 0,0-1 0,0 1 0,1-1-1,-1 0 1,0 1 0,0-1 0,0 0-1,-1 1 1,1-1 0,0 0 0,0 1 0,0-2-1,-16-14 546,-25-5-222,41 21-361,-23-9-456,-1 1 0,-27-6 0,19 8-6371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5.103"/>
    </inkml:context>
    <inkml:brush xml:id="br0">
      <inkml:brushProperty name="width" value="0.05" units="cm"/>
      <inkml:brushProperty name="height" value="0.05" units="cm"/>
    </inkml:brush>
  </inkml:definitions>
  <inkml:trace contextRef="#ctx0" brushRef="#br0">30 4 24575,'-15'-2'0,"0"1"0,15 1 0,1 1 0,-1-1 0,0 1 0,0-1 0,0 1 0,0-1 0,1 1 0,-1-1 0,0 1 0,1-1 0,-1 1 0,0-1 0,1 1 0,-1-1 0,0 1 0,1-1 0,-1 0 0,1 1 0,-1-1 0,1 0 0,-1 0 0,0 1 0,1-1 0,0 0 0,-1 0 0,1 0 0,-1 1 0,1-1 0,0 0 0,39 26 0,0 2 0,40 37 0,-70-56 0,0 0 0,-1 0 0,-1 1 0,0 0 0,0 1 0,-1 0 0,0 0 0,-1 1 0,0-1 0,-1 1 0,0 1 0,-1-1 0,4 16 0,-8-19 9,1-1-1,-1 0 1,-1 1-1,1-1 1,-1 0 0,-1 1-1,0-1 1,0 0-1,0 0 1,-1 0-1,0-1 1,-1 1-1,-5 8 1,-5 7-504,-2 0 0,-29 33 0,12-19-6331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5.571"/>
    </inkml:context>
    <inkml:brush xml:id="br0">
      <inkml:brushProperty name="width" value="0.05" units="cm"/>
      <inkml:brushProperty name="height" value="0.05" units="cm"/>
    </inkml:brush>
  </inkml:definitions>
  <inkml:trace contextRef="#ctx0" brushRef="#br0">0 29 24575,'0'-2'0,"0"0"0,0 0 0,0 0 0,0 0 0,1 1 0,-1-1 0,0 0 0,1 0 0,0 0 0,-1 1 0,2-4 0,-1 5 0,-1-1 0,0 1 0,0 0 0,1 0 0,-1-1 0,0 1 0,1 0 0,-1 0 0,0-1 0,1 1 0,-1 0 0,1 0 0,-1 0 0,0 0 0,1-1 0,-1 1 0,1 0 0,-1 0 0,1 0 0,-1 0 0,0 0 0,1 0 0,-1 0 0,1 0 0,-1 0 0,0 0 0,1 0 0,-1 1 0,1-1 0,0 0 0,1 2 0,1-1 0,-1 1 0,0 0 0,0 0 0,0 0 0,0 0 0,0 0 0,0 0 0,0 1 0,-1-1 0,1 1 0,-1-1 0,2 4 0,53 134 0,5 11 0,-27-78-13,37 72-1339,-56-123-5474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5.963"/>
    </inkml:context>
    <inkml:brush xml:id="br0">
      <inkml:brushProperty name="width" value="0.05" units="cm"/>
      <inkml:brushProperty name="height" value="0.05" units="cm"/>
    </inkml:brush>
  </inkml:definitions>
  <inkml:trace contextRef="#ctx0" brushRef="#br0">93 198 24575,'0'-10'0,"-5"-11"0,-6-8 0,-1-3 0,-3-1 0,-4 5 0,2 3 0,3 6-8191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6.307"/>
    </inkml:context>
    <inkml:brush xml:id="br0">
      <inkml:brushProperty name="width" value="0.05" units="cm"/>
      <inkml:brushProperty name="height" value="0.05" units="cm"/>
    </inkml:brush>
  </inkml:definitions>
  <inkml:trace contextRef="#ctx0" brushRef="#br0">52 662 24575,'-1'0'0,"0"0"0,-1 0 0,1 0 0,0 0 0,0 0 0,-1 0 0,1 0 0,0 1 0,0-1 0,-1 1 0,1-1 0,0 1 0,0-1 0,0 1 0,0 0 0,0-1 0,0 1 0,0 0 0,0 0 0,0 0 0,0 0 0,0 0 0,0 0 0,0 0 0,1 0 0,-1 0 0,1 0 0,-1 0 0,1 1 0,-1-1 0,1 0 0,-1 0 0,1 1 0,0-1 0,0 0 0,0 0 0,0 1 0,0 1 0,0 1 0,0 1 0,1-1 0,-1 0 0,1 1 0,0-1 0,1 1 0,-1-1 0,1 0 0,3 7 0,10 15 0,142 273 0,-135-249 0,-4-11 0,-2 1 0,19 72 0,-36-106 0,-6-12 0,-7-13 0,-29-80 0,-60-207 0,83 240 0,-59-237 0,68 248 0,3-1 0,2-1 0,2-84 0,5 124 0,0 1 0,1-1 0,1 1 0,0 0 0,1-1 0,11-26 0,-13 38 0,0 2 0,0-1 0,0 0 0,0 0 0,1 0 0,-1 1 0,1 0 0,0-1 0,0 1 0,0 0 0,0 0 0,1 1 0,0-1 0,-1 1 0,1 0 0,0-1 0,0 2 0,0-1 0,0 0 0,0 1 0,0 0 0,1 0 0,-1 0 0,0 0 0,1 1 0,-1 0 0,0 0 0,1 0 0,-1 0 0,6 2 0,2 0 0,-1 2 0,1-1 0,-1 1 0,0 1 0,-1 0 0,1 1 0,-1 0 0,0 0 0,17 14 0,0 5 0,46 50 0,-56-55-114,0 1 1,-2 1-1,0 0 0,-2 1 0,0 0 1,-2 1-1,0 0 0,-2 1 0,0 0 1,-2 1-1,7 49 0,-10-33-6712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6.692"/>
    </inkml:context>
    <inkml:brush xml:id="br0">
      <inkml:brushProperty name="width" value="0.05" units="cm"/>
      <inkml:brushProperty name="height" value="0.05" units="cm"/>
    </inkml:brush>
  </inkml:definitions>
  <inkml:trace contextRef="#ctx0" brushRef="#br0">107 154 24575,'-10'0'0,"-7"0"0,-6 0 0,-3 0 0,7 0 0,7-5 0,15-1 0,11-5 0,9 1 0,8-4 0,10 1 0,11-2 0,5-3 0,4 1 0,0-1 0,-6 3 0,-12 4-8191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4.353"/>
    </inkml:context>
    <inkml:brush xml:id="br0">
      <inkml:brushProperty name="width" value="0.05" units="cm"/>
      <inkml:brushProperty name="height" value="0.05" units="cm"/>
    </inkml:brush>
  </inkml:definitions>
  <inkml:trace contextRef="#ctx0" brushRef="#br0">1 163 24575,'0'-17'0,"0"25"0,1 31 0,2-15 0,0 0 0,2 0 0,1 0 0,1 0 0,1-1 0,1 0 0,0-1 0,2 0 0,25 37 0,-28-48 0,0-1 0,0 0 0,1-1 0,1 1 0,0-2 0,0 1 0,0-2 0,22 13 0,-24-16 0,1 0 0,0-1 0,0 0 0,0 0 0,0-1 0,0 0 0,1-1 0,-1 0 0,0-1 0,1 1 0,-1-2 0,1 1 0,12-4 0,-12 2 0,-1 0 0,0-1 0,1 0 0,-1 0 0,0-1 0,-1-1 0,1 1 0,-1-1 0,0-1 0,0 1 0,-1-2 0,14-12 0,-13 9 0,0 0 0,-1 0 0,0-1 0,0 0 0,-1-1 0,-1 1 0,0-1 0,0 0 0,2-13 0,-2 6 0,-2 0 0,0-1 0,-1 1 0,-1 0 0,-1-1 0,-1 1 0,0-1 0,-1 1 0,-2 0 0,0 0 0,0 0 0,-2 1 0,-8-19 0,10 29 0,0-1 0,-1 1 0,0 0 0,-1 1 0,0-1 0,0 1 0,0 1 0,-13-12 0,17 16 0,-1 0 0,1 1 0,0-1 0,-1 1 0,1-1 0,-1 1 0,1 0 0,-1 0 0,0 0 0,1 0 0,-1 0 0,0 1 0,0-1 0,0 1 0,1-1 0,-1 1 0,0 0 0,0 1 0,0-1 0,0 0 0,1 1 0,-1-1 0,0 1 0,0 0 0,1 0 0,-1 0 0,0 0 0,1 1 0,0-1 0,-1 1 0,1-1 0,-4 4 0,2-1 6,1 0 0,-1 0-1,1 1 1,0-1 0,0 1-1,1 0 1,-1 0 0,1 0 0,0 0-1,0 0 1,1 0 0,-1 1-1,1-1 1,0 1 0,1-1-1,-1 1 1,1-1 0,0 1 0,1-1-1,0 8 1,1 0-192,1 0 1,0 0-1,1 0 0,0-1 1,1 0-1,0 1 1,9 12-1,9 12-6640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7.814"/>
    </inkml:context>
    <inkml:brush xml:id="br0">
      <inkml:brushProperty name="width" value="0.05" units="cm"/>
      <inkml:brushProperty name="height" value="0.05" units="cm"/>
    </inkml:brush>
  </inkml:definitions>
  <inkml:trace contextRef="#ctx0" brushRef="#br0">505 133 24575,'-2'0'0,"1"1"0,-1-1 0,1 0 0,-1 1 0,1-1 0,-1 1 0,1-1 0,-1 1 0,1 0 0,0-1 0,-1 1 0,1 0 0,0 0 0,0 0 0,0 0 0,0 0 0,-1 0 0,2 1 0,-1-1 0,-2 2 0,-14 33 0,12-24 0,-19 45 0,-32 118 0,3 66 0,52-234 0,-51 314 0,51-307 0,0-1 0,1 1 0,1 0 0,2 16 0,-3-26 0,1-1 0,0 0 0,-1 0 0,1 0 0,0 0 0,1 0 0,-1-1 0,0 1 0,1 0 0,0 0 0,-1-1 0,1 1 0,0-1 0,1 0 0,-1 1 0,0-1 0,0 0 0,1 0 0,-1-1 0,1 1 0,0 0 0,0-1 0,-1 0 0,7 2 0,11 1 0,1-2 0,-1 0 0,1-2 0,0 0 0,-1-1 0,40-8 0,-20 4 0,299-24-807,673 29 1,337 127 61,-780-64 950,-532-59-185,-23-1 84,0-1 0,1-1-1,-1-1 1,0 0 0,29-3 0,-43 3-76,1 0 1,-1 0 0,1 0 0,-1 0-1,1-1 1,-1 1 0,1 0 0,-1 0-1,1 0 1,-1 0 0,1-1 0,-1 1 0,1 0-1,-1 0 1,1-1 0,-1 1 0,0 0-1,1-1 1,-1 1 0,0 0 0,1-1-1,-1 1 1,0-1 0,1 1 0,-1-1 0,0 0-1,-7-8 510,-26-7-292,31 15-296,-31-10 50,0 1 0,-49-9 0,45 12 0,-63-21 0,96 27 0,1-1 0,0 1 0,-1-1 0,1 0 0,0 0 0,0 0 0,0 0 0,0 0 0,0 0 0,1-1 0,-1 0 0,1 1 0,-1-1 0,1 0 0,0 0 0,-3-6 0,3 2 0,0 0 0,0 0 0,0 0 0,1 0 0,0 0 0,0 0 0,1-13 0,-7-143 0,2 84 0,7-110 0,7 110 0,3 1 0,4 0 0,3 1 0,4 1 0,49-112 0,-65 165 0,-7 23 0,0 0 0,0-1 0,0 1 0,0 0 0,0-1 0,0 1 0,0 0 0,0-1 0,-1 1 0,1 0 0,0-1 0,0 1 0,0 0 0,0-1 0,0 1 0,0 0 0,-1 0 0,1-1 0,0 1 0,0 0 0,0 0 0,-1-1 0,1 1 0,0 0 0,-1 0 0,1 0 0,0-1 0,0 1 0,-1 0 0,1 0 0,-1 0 0,-2 0 0,0 0 0,0 0 0,-1 1 0,1-1 0,0 1 0,0 0 0,0 0 0,-5 2 0,-3 1 0,-29 8 0,-1-3 0,0 0 0,-72 4 0,-130-8 0,241-5 0,-970-40-2421,645 22 1868,96 5 505,-925-22-462,1039 38 75,-223 36 1,279-26-3356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4.837"/>
    </inkml:context>
    <inkml:brush xml:id="br0">
      <inkml:brushProperty name="width" value="0.05" units="cm"/>
      <inkml:brushProperty name="height" value="0.05" units="cm"/>
    </inkml:brush>
  </inkml:definitions>
  <inkml:trace contextRef="#ctx0" brushRef="#br0">62 173 24575,'-1'-4'0,"0"0"0,0 0 0,0 1 0,0-1 0,-1 0 0,1 0 0,-1 1 0,0-1 0,0 1 0,-4-4 0,-7-17 0,25 56 0,52 149 0,-22-31 0,104 348 0,-137-476 0,-8-22 0,-1 0 0,0 1 0,0-1 0,0 0 0,0 0 0,0 0 0,0 0 0,0 0 0,0 0 0,1 0 0,-1 0 0,0 0 0,0 0 0,0 0 0,0 0 0,0 0 0,0 0 0,1 1 0,-1-1 0,0 0 0,0 0 0,0 0 0,0 0 0,0 0 0,1-1 0,-1 1 0,0 0 0,0 0 0,0 0 0,0 0 0,0 0 0,0 0 0,1 0 0,-1 0 0,0 0 0,0 0 0,0 0 0,0 0 0,0 0 0,0 0 0,0-1 0,0 1 0,1 0 0,-1 0 0,0 0 0,0 0 0,0 0 0,0 0 0,0 0 0,0-1 0,0 1 0,0 0 0,0 0 0,0 0 0,0 0 0,0 0 0,0-1 0,0 1 0,0 0 0,0 0 0,0 0 0,3-42 0,-7-67 0,-4 0 0,-5 0 0,-5 1 0,-4 2 0,-5 0 0,-52-129 0,77 229 0,0-1 0,-1 1 0,2-1 0,-1 1 0,0-11 0,2 16 0,0 1 0,0-1 0,0 1 0,0-1 0,0 1 0,0 0 0,0-1 0,0 1 0,0-1 0,0 1 0,0-1 0,1 1 0,-1-1 0,0 1 0,0 0 0,0-1 0,1 1 0,-1 0 0,0-1 0,0 1 0,1 0 0,-1-1 0,0 1 0,1 0 0,-1-1 0,0 1 0,1 0 0,-1 0 0,1-1 0,-1 1 0,0 0 0,2 0 0,-1 0 0,1 0 0,0 1 0,0-1 0,0 0 0,-1 1 0,1 0 0,0-1 0,0 1 0,-1 0 0,1 0 0,-1 0 0,1 0 0,1 2 0,10 7 0,0 0 0,0 1 0,-1 0 0,-1 1 0,0 1 0,-1 0 0,0 0 0,-1 1 0,-1 0 0,11 24 0,-16-31 0,0-1 0,-1 1 0,1 0 0,-2 0 0,1 0 0,-1 0 0,0 0 0,0 1 0,-1-1 0,0 0 0,-1 0 0,1 0 0,-1 1 0,-1-1 0,1 0 0,-1 0 0,0 0 0,-1-1 0,0 1 0,0 0 0,0-1 0,-1 0 0,0 0 0,0 0 0,-1 0 0,-6 7 0,-7 2-151,0 0-1,-2-1 0,1-1 0,-2 0 1,1-2-1,-2 0 0,0-2 1,-36 12-1,19-9-6674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5.353"/>
    </inkml:context>
    <inkml:brush xml:id="br0">
      <inkml:brushProperty name="width" value="0.05" units="cm"/>
      <inkml:brushProperty name="height" value="0.05" units="cm"/>
    </inkml:brush>
  </inkml:definitions>
  <inkml:trace contextRef="#ctx0" brushRef="#br0">162 789 24575,'4'0'0,"0"0"0,-1 0 0,1 0 0,0-1 0,0 1 0,0-1 0,-1 0 0,1 0 0,0-1 0,-1 1 0,1-1 0,-1 1 0,1-1 0,5-5 0,-8 6 0,0-1 0,1 0 0,-1 0 0,0 1 0,0-1 0,0 0 0,0 0 0,0 0 0,-1-1 0,1 1 0,0 0 0,-1 0 0,0 0 0,1 0 0,-1-1 0,0 1 0,0 0 0,0 0 0,-1 0 0,1-1 0,-1 1 0,1 0 0,-1 0 0,1 0 0,-1 0 0,0 0 0,-2-3 0,1 1 0,0-1 0,0 1 0,0 0 0,-1 1 0,1-1 0,-1 0 0,0 1 0,0-1 0,-1 1 0,1 0 0,0 0 0,-1 0 0,0 1 0,0-1 0,0 1 0,0 0 0,0 0 0,0 0 0,-5-1 0,5 2 0,0 1 0,0-1 0,1 1 0,-1 0 0,0 0 0,0 0 0,0 1 0,1-1 0,-1 1 0,0 0 0,1 0 0,-1 0 0,0 0 0,1 1 0,-1-1 0,1 1 0,0 0 0,0 0 0,0 0 0,0 1 0,0-1 0,0 1 0,-4 5 0,-2 3 0,1 1 0,1 0 0,0 0 0,0 1 0,1 0 0,1 0 0,0 0 0,1 1 0,0 0 0,2 0 0,-1 0 0,0 25 0,3-31 0,0 0 0,0 0 0,1 0 0,0 0 0,1 0 0,0 0 0,0 0 0,1-1 0,-1 1 0,8 11 0,-7-14 0,0-1 0,0 1 0,1-1 0,-1 0 0,1 0 0,0-1 0,0 1 0,0-1 0,1 0 0,-1 0 0,1 0 0,0-1 0,0 0 0,0 0 0,0 0 0,0 0 0,6 1 0,-2-2 0,0 0 0,-1-1 0,1 0 0,0 0 0,0-1 0,-1 0 0,1-1 0,-1 1 0,1-2 0,-1 1 0,0-1 0,0 0 0,0-1 0,0 0 0,0 0 0,12-10 0,-5 2 0,1 0 0,-2-1 0,0 0 0,0-1 0,-2-1 0,18-25 0,-13 11 0,-1-1 0,-2 0 0,-1-1 0,-1-1 0,-2 0 0,-1-1 0,-1 1 0,-2-2 0,2-34 0,-4 8 0,-3-1 0,-2 1 0,-3-1 0,-14-67 0,16 114 0,1 3 0,-1 0 0,0 0 0,-1 0 0,0 1 0,0-1 0,-1 0 0,-1 1 0,1 0 0,-12-16 0,16 25 0,-1 0 0,1 0 0,-1 1 0,0-1 0,1 0 0,-1 1 0,1-1 0,-1 0 0,0 1 0,0-1 0,1 1 0,-1-1 0,0 1 0,0 0 0,0-1 0,1 1 0,-1 0 0,0-1 0,0 1 0,0 0 0,0 0 0,0 0 0,0 0 0,0 0 0,0 0 0,1 0 0,-2 0 0,0 1 0,1 0 0,0 0 0,0-1 0,-1 1 0,1 0 0,0 0 0,0 0 0,0 1 0,0-1 0,0 0 0,0 0 0,1 0 0,-1 1 0,-1 2 0,-2 6 0,0 0 0,1 0 0,-3 17 0,1 8 0,2 1 0,1-1 0,1 1 0,2-1 0,2 1 0,11 54 0,65 205 0,-56-226-682,40 80-1,-39-101-6143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5.993"/>
    </inkml:context>
    <inkml:brush xml:id="br0">
      <inkml:brushProperty name="width" value="0.05" units="cm"/>
      <inkml:brushProperty name="height" value="0.05" units="cm"/>
    </inkml:brush>
  </inkml:definitions>
  <inkml:trace contextRef="#ctx0" brushRef="#br0">244 749 24575,'0'-13'0,"-1"0"0,0 0 0,0 1 0,-2-1 0,1 0 0,-6-12 0,7 22 0,0 0 0,0 0 0,0 0 0,0 1 0,-1-1 0,1 0 0,-1 1 0,1-1 0,-1 1 0,0 0 0,0 0 0,0 0 0,-1 0 0,1 0 0,0 0 0,-1 0 0,1 1 0,-1-1 0,0 1 0,1 0 0,-1 0 0,0 0 0,0 0 0,0 0 0,0 0 0,0 1 0,1 0 0,-1-1 0,0 1 0,0 0 0,0 0 0,-4 1 0,2 1 0,0-1 0,0 1 0,0 0 0,1 0 0,-1 1 0,1 0 0,-1-1 0,1 1 0,0 1 0,0-1 0,0 1 0,1-1 0,-1 1 0,-3 5 0,-3 6 0,0-1 0,-15 30 0,19-32 0,0 1 0,1 0 0,1 0 0,0 1 0,0 0 0,2-1 0,-3 29 0,5-38 0,0-1 0,0 1 0,0 0 0,0-1 0,0 1 0,1 0 0,0-1 0,0 1 0,0 0 0,0-1 0,1 1 0,-1-1 0,1 0 0,0 0 0,0 1 0,0-1 0,0 0 0,0-1 0,1 1 0,-1 0 0,1-1 0,0 1 0,0-1 0,0 0 0,0 0 0,0 0 0,1 0 0,-1-1 0,0 1 0,1-1 0,-1 0 0,1 0 0,0 0 0,5 0 0,-2 0 0,1 0 0,-1-1 0,1 0 0,-1-1 0,1 0 0,-1 0 0,0-1 0,1 1 0,-1-2 0,0 1 0,0-1 0,0 0 0,-1 0 0,1-1 0,-1 0 0,1 0 0,-1-1 0,-1 1 0,1-1 0,-1 0 0,0-1 0,0 0 0,0 1 0,-1-2 0,1 1 0,-2 0 0,1-1 0,-1 0 0,0 1 0,0-1 0,-1-1 0,0 1 0,0 0 0,-1 0 0,0-1 0,0 1 0,0-1 0,-1 1 0,-1-1 0,1 1 0,-1-1 0,-3-13 0,1 10 0,1 1 0,-2 0 0,1 1 0,-1-1 0,-1 1 0,-6-11 0,11 19 0,0 1 0,0 0 0,0 0 0,0-1 0,0 1 0,0 0 0,-1 0 0,1-1 0,0 1 0,0 0 0,0 0 0,0-1 0,0 1 0,-1 0 0,1 0 0,0 0 0,0-1 0,0 1 0,-1 0 0,1 0 0,0 0 0,0 0 0,0-1 0,-1 1 0,1 0 0,0 0 0,-1 0 0,1 0 0,0 0 0,0 0 0,-1 0 0,1 0 0,0 0 0,0 0 0,-1 0 0,1 0 0,0 0 0,0 0 0,-1 0 0,1 0 0,-1 0 0,-1 14 0,7 19 0,1-9 0,1 0 0,12 27 0,-17-45 0,0-1 0,0 0 0,1 0 0,0-1 0,0 1 0,0 0 0,0-1 0,1 0 0,0 0 0,-1 0 0,2 0 0,-1-1 0,0 1 0,1-1 0,-1 0 0,9 3 0,-9-5 0,-1 0 0,0-1 0,1 0 0,-1 1 0,0-1 0,1-1 0,-1 1 0,1 0 0,-1-1 0,0 0 0,0 0 0,1 0 0,-1 0 0,0 0 0,0-1 0,0 1 0,0-1 0,0 0 0,0 0 0,-1 0 0,1 0 0,-1-1 0,1 1 0,-1 0 0,0-1 0,0 0 0,3-4 0,4-6 0,-1-1 0,-1 1 0,0-1 0,9-25 0,-7 10 0,-2-1 0,0 0 0,-2 0 0,-2 0 0,0-1 0,-2 1 0,-4-46 0,-4 9 0,-3 1 0,-25-86 0,31 135 0,-1 0 0,0 0 0,-1 1 0,-1 0 0,0 0 0,-20-29 0,26 43 0,1 1 0,-1 0 0,0-1 0,0 1 0,0 0 0,0 0 0,-1 0 0,1 0 0,0 0 0,0 0 0,0 0 0,-1 1 0,1-1 0,-1 0 0,1 1 0,0-1 0,-1 1 0,-2-1 0,3 1 0,1 0 0,-1 0 0,0 1 0,0-1 0,0 0 0,1 1 0,-1-1 0,0 1 0,0-1 0,1 1 0,-1-1 0,0 1 0,1 0 0,-1-1 0,1 1 0,-1-1 0,1 1 0,-1 0 0,1 0 0,-1-1 0,1 1 0,0 0 0,-1 1 0,-2 7 0,1 0 0,0 0 0,0 0 0,-1 17 0,1 29 0,3 0 0,1 0 0,20 105 0,60 157 0,-25-158-1365,-33-99-5461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6.383"/>
    </inkml:context>
    <inkml:brush xml:id="br0">
      <inkml:brushProperty name="width" value="0.05" units="cm"/>
      <inkml:brushProperty name="height" value="0.05" units="cm"/>
    </inkml:brush>
  </inkml:definitions>
  <inkml:trace contextRef="#ctx0" brushRef="#br0">20 375 24575,'-17'3'0,"17"-3"0,0 0 0,-1 0 0,1 0 0,0 0 0,0 0 0,0 1 0,0-1 0,0 0 0,-1 0 0,1 0 0,0 0 0,0 0 0,0 0 0,0 1 0,0-1 0,0 0 0,0 0 0,0 0 0,0 0 0,-1 1 0,1-1 0,0 0 0,0 0 0,0 0 0,0 0 0,0 1 0,0-1 0,0 0 0,0 0 0,0 0 0,0 0 0,0 1 0,0-1 0,1 0 0,-1 0 0,0 0 0,0 0 0,0 1 0,0-1 0,0 0 0,0 0 0,2 2 0,-1-1 0,1 0 0,-1 0 0,1 0 0,-1 0 0,1 0 0,0 0 0,-1-1 0,1 1 0,0 0 0,0-1 0,0 0 0,-1 1 0,3-1 0,17 2 0,-1-1 0,1-1 0,0 0 0,-1-2 0,1-1 0,28-6 0,118-44 0,-149 47 0,-1-2 0,0 0 0,-1-1 0,0 0 0,0-1 0,-1-1 0,27-26 0,-31 27 0,-2-2 0,1 1 0,-2-1 0,1 0 0,-2-1 0,0 0 0,0 0 0,-1-1 0,-1 0 0,6-23 0,-10 31 0,0 1 0,0-1 0,-1 1 0,0-1 0,0 1 0,0-1 0,-2-6 0,2 11 0,0 0 0,0 0 0,0 0 0,0 0 0,-1 0 0,1 0 0,0 0 0,0 0 0,-1 0 0,1 0 0,-1 1 0,1-1 0,-1 0 0,1 0 0,-1 1 0,0-1 0,1 0 0,-1 1 0,0-1 0,0 0 0,1 1 0,-1-1 0,0 1 0,0-1 0,0 1 0,0 0 0,1-1 0,-1 1 0,0 0 0,0 0 0,0-1 0,0 1 0,0 0 0,0 0 0,0 0 0,0 0 0,0 0 0,0 0 0,0 1 0,0-1 0,0 0 0,1 0 0,-1 1 0,0-1 0,0 0 0,0 1 0,0-1 0,0 1 0,1-1 0,-2 2 0,-6 3 0,2 0 0,-1 0 0,0 1 0,1 0 0,0 0 0,0 1 0,1 0 0,0 0 0,-7 13 0,3-5 0,1 1 0,1 0 0,-10 32 0,13-32 0,0 0 0,1 1 0,1-1 0,1 1 0,0-1 0,1 1 0,0-1 0,2 1 0,4 23 0,-3-30 0,0 0 0,0 0 0,1-1 0,0 1 0,1-1 0,0 0 0,1 0 0,0-1 0,0 1 0,0-1 0,1-1 0,1 1 0,-1-1 0,1 0 0,0-1 0,12 7 0,-8-6-91,0 0 0,0-1 0,1-1 0,0 0 0,0-1 0,1 0 0,-1-1 0,1-1 0,0 0 0,-1 0 0,1-2 0,0 0 0,0 0 0,18-4 0,14-5-6735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9.926"/>
    </inkml:context>
    <inkml:brush xml:id="br0">
      <inkml:brushProperty name="width" value="0.05" units="cm"/>
      <inkml:brushProperty name="height" value="0.05" units="cm"/>
    </inkml:brush>
  </inkml:definitions>
  <inkml:trace contextRef="#ctx0" brushRef="#br0">385 140 24575,'-11'-11'0,"0"0"0,0 2 0,-1-1 0,0 1 0,-1 1 0,0 0 0,0 1 0,0 0 0,-24-7 0,31 12 0,0 0 0,0 1 0,0 0 0,-1 0 0,1 0 0,0 1 0,-1 0 0,1 0 0,0 1 0,-1-1 0,1 1 0,0 1 0,0-1 0,-1 1 0,1 0 0,1 1 0,-1 0 0,0-1 0,0 2 0,1-1 0,0 1 0,0-1 0,0 2 0,-8 7 0,4-1 0,0 1 0,0 0 0,2 0 0,-1 1 0,2 0 0,0 0 0,0 0 0,1 1 0,1 0 0,0 0 0,1 0 0,1 1 0,0-1 0,0 1 0,2-1 0,0 1 0,3 25 0,-1-24 0,1-1 0,0 1 0,1-1 0,0 0 0,2 0 0,-1-1 0,2 1 0,0-1 0,1-1 0,0 1 0,1-1 0,0-1 0,1 0 0,0 0 0,1-1 0,18 14 0,-15-15 14,1 0-1,1-2 0,-1 0 0,1 0 1,1-2-1,-1 0 0,1-1 1,24 5-1,-14-6-310,-1-1 0,1-2 0,-1 0 0,49-6 0,-4-5-6529</inkml:trace>
  <inkml:trace contextRef="#ctx0" brushRef="#br0" timeOffset="1">766 57 24575,'-31'-15'0,"0"1"0,-49-14 0,286 111 0,-159-63 0,81 50 0,-108-57 0,-1 0 0,0 2 0,-1 0 0,-1 1 0,0 1 0,19 25 0,-31-35 0,-1 1 0,1-1 0,5 17 0,-9-23 0,0 0 0,-1 1 0,1-1 0,0 0 0,-1 0 0,0 1 0,1-1 0,-1 0 0,0 0 0,1 1 0,-1-1 0,0 0 0,0 1 0,0-1 0,0 0 0,0 1 0,-1-1 0,1 0 0,0 1 0,-1-1 0,1 0 0,-1 0 0,1 1 0,-1-1 0,1 0 0,-1 0 0,0 0 0,0 0 0,1 0 0,-1 0 0,0 0 0,0 0 0,0 0 0,-1 1 0,-1-2 0,1 0 0,-1 1 0,1-1 0,0 0 0,-1 0 0,1-1 0,-1 1 0,1 0 0,0-1 0,-1 0 0,1 1 0,0-1 0,0 0 0,0 0 0,0 0 0,-1-1 0,1 1 0,1 0 0,-1-1 0,-2-1 0,-37-36 0,19 12-1365,2 2-5461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0.457"/>
    </inkml:context>
    <inkml:brush xml:id="br0">
      <inkml:brushProperty name="width" value="0.05" units="cm"/>
      <inkml:brushProperty name="height" value="0.05" units="cm"/>
    </inkml:brush>
  </inkml:definitions>
  <inkml:trace contextRef="#ctx0" brushRef="#br0">0 700 24575,'30'-28'0,"-16"15"0,0-1 0,-1 0 0,0-1 0,-1 0 0,19-32 0,-16 13 0,-2-2 0,-1 0 0,-2 0 0,11-74 0,8-27 0,-24 119 0,18-59 0,-20 71 0,-1 0 0,1 0 0,0 0 0,0 1 0,1-1 0,-1 1 0,1-1 0,1 1 0,6-6 0,-10 10 3,0 0 0,1 0 0,-1 1 0,1-1 0,-1 0 0,1 1 0,0-1 0,-1 1 0,1-1 0,-1 1 0,1 0 0,0 0 0,-1-1 0,1 1 0,0 1 0,0-1 0,-1 0 0,1 0 0,-1 1 0,1-1 0,0 0 0,-1 1 0,1 0 0,-1-1 0,1 1 0,-1 0 0,1 0 0,-1 0 0,1 0 0,-1 0 0,1 1 0,6 5-219,0 0 1,-1 1-1,11 15 1,-13-17-384,14 18-6227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1.645"/>
    </inkml:context>
    <inkml:brush xml:id="br0">
      <inkml:brushProperty name="width" value="0.05" units="cm"/>
      <inkml:brushProperty name="height" value="0.05" units="cm"/>
    </inkml:brush>
  </inkml:definitions>
  <inkml:trace contextRef="#ctx0" brushRef="#br0">39 107 24575,'-2'-1'0,"0"1"0,1 0 0,-1 0 0,0-1 0,1 1 0,-1 0 0,1-1 0,-1 0 0,1 1 0,-1-1 0,1 0 0,-1 0 0,1 0 0,0 0 0,-1 0 0,1 0 0,0 0 0,0 0 0,0-1 0,0 1 0,0 0 0,0-1 0,0 1 0,0-1 0,1 1 0,-1-1 0,0 1 0,1-1 0,0 1 0,-1-4 0,0 3 0,1-1 0,0 1 0,-1 0 0,1 0 0,0 0 0,1-1 0,-1 1 0,0 0 0,0 0 0,1-1 0,0 1 0,-1 0 0,1 0 0,0 0 0,0 0 0,0 0 0,0 0 0,0 0 0,1 0 0,-1 1 0,0-1 0,4-2 0,0 0 0,0 1 0,0 1 0,1-1 0,-1 1 0,1 0 0,0 0 0,-1 1 0,1-1 0,0 1 0,0 1 0,0-1 0,10 1 0,7 1 0,0 1 0,23 5 0,-10 2 0,1 0 0,-2 3 0,0 1 0,0 1 0,-1 2 0,-1 1 0,-1 2 0,53 40 0,-57-36 0,0 1 0,-1 1 0,-2 1 0,-1 1 0,-1 1 0,-1 1 0,-2 1 0,0 1 0,15 37 0,-26-49 0,-1 2 0,-1-1 0,-1 1 0,-1-1 0,-1 2 0,-1-1 0,0 0 0,-2 43 0,-2-48 0,-1 0 0,-1 0 0,0-1 0,-1 1 0,-1-1 0,0 0 0,-1 0 0,-1 0 0,0-1 0,-1 0 0,0 0 0,-18 21 0,11-18 18,-1-1-1,-1-1 1,0 0 0,-1-1-1,-22 13 1,-4 0-754,-53 21 1,1-6-6091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1.599"/>
    </inkml:context>
    <inkml:brush xml:id="br0">
      <inkml:brushProperty name="width" value="0.05" units="cm"/>
      <inkml:brushProperty name="height" value="0.05" units="cm"/>
    </inkml:brush>
  </inkml:definitions>
  <inkml:trace contextRef="#ctx0" brushRef="#br0">381 105 24575,'0'-4'0,"0"0"0,0-1 0,-1 1 0,1-1 0,-1 1 0,0 0 0,0 0 0,-1-1 0,1 1 0,-1 0 0,0 0 0,0 0 0,0 0 0,0 1 0,-1-1 0,0 1 0,1-1 0,-1 1 0,0 0 0,-1 0 0,-5-4 0,4 4 0,1 1 0,-1 0 0,0 0 0,1 1 0,-1-1 0,0 1 0,0 0 0,0 0 0,0 1 0,0 0 0,0 0 0,0 0 0,0 0 0,0 1 0,0-1 0,0 1 0,0 1 0,-9 2 0,1 3 0,-1-1 0,1 1 0,1 1 0,-1 1 0,1-1 0,1 2 0,-1 0 0,2 0 0,0 1 0,0 0 0,0 1 0,2 0 0,-1 0 0,2 1 0,0 0 0,-10 25 0,8-14 0,0 0 0,1 1 0,2 0 0,1 1 0,0-1 0,2 1 0,1 0 0,3 48 0,0-61 0,1-1 0,0 1 0,1-1 0,0 0 0,1 0 0,1 0 0,0 0 0,0 0 0,1-1 0,0 0 0,1 0 0,1-1 0,-1 0 0,2 0 0,-1-1 0,1 0 0,1 0 0,0-1 0,0-1 0,0 1 0,1-2 0,0 1 0,0-2 0,1 1 0,0-1 0,15 3 0,56 11-1365,-2-9-5461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1.958"/>
    </inkml:context>
    <inkml:brush xml:id="br0">
      <inkml:brushProperty name="width" value="0.05" units="cm"/>
      <inkml:brushProperty name="height" value="0.05" units="cm"/>
    </inkml:brush>
  </inkml:definitions>
  <inkml:trace contextRef="#ctx0" brushRef="#br0">280 248 24575,'-14'-5'0,"1"0"0,-1 2 0,0-1 0,0 2 0,0 0 0,-20-1 0,-23-3 0,42 4 0,3-1 0,0 1 0,0 0 0,0 1 0,0 1 0,-15 1 0,27-1 0,0 0 0,0 0 0,-1 0 0,1 0 0,0 0 0,0 0 0,0 0 0,0 0 0,0 0 0,0 0 0,0 0 0,-1 0 0,1 0 0,0 0 0,0 0 0,0 0 0,0 0 0,0 0 0,0 0 0,0 0 0,-1 0 0,1 0 0,0 0 0,0 0 0,0 0 0,0 0 0,0 0 0,0 0 0,0 0 0,0 0 0,0 1 0,0-1 0,-1 0 0,1 0 0,0 0 0,0 0 0,0 0 0,0 0 0,0 0 0,0 0 0,0 1 0,0-1 0,0 0 0,0 0 0,0 0 0,0 0 0,0 0 0,0 0 0,0 1 0,0-1 0,0 0 0,0 0 0,0 0 0,0 0 0,0 0 0,8 6 0,14 4 0,111 35 0,-34-12 0,97 46 0,-190-76 0,0 0 0,0 1 0,0 0 0,0 0 0,-1 0 0,0 1 0,8 7 0,-12-11 0,0 1 0,0-1 0,-1 0 0,1 0 0,0 0 0,0 0 0,-1 1 0,1-1 0,-1 0 0,1 1 0,-1-1 0,1 0 0,-1 1 0,0-1 0,0 1 0,0-1 0,0 0 0,0 1 0,0-1 0,0 1 0,0-1 0,0 0 0,-1 1 0,1-1 0,0 1 0,-1-1 0,1 0 0,-1 0 0,0 1 0,1-1 0,-1 0 0,0 0 0,0 0 0,0 0 0,0 0 0,0 0 0,0 0 0,0 0 0,0 0 0,0 0 0,-1 0 0,-1 0 0,0 2 0,-1-1 0,0 0 0,0 0 0,1 0 0,-1 0 0,0-1 0,0 0 0,-1 0 0,1 0 0,0 0 0,0 0 0,0-1 0,-1 0 0,1 0 0,0 0 0,0 0 0,-1-1 0,1 0 0,0 0 0,0 0 0,0 0 0,0-1 0,0 1 0,0-1 0,0 0 0,1 0 0,-1-1 0,0 1 0,1-1 0,0 1 0,0-1 0,0 0 0,-5-7 0,1 2 0,0-1 0,1 0 0,0 0 0,1 0 0,0-1 0,1 0 0,0 0 0,0 0 0,1 0 0,0-1 0,1 1 0,-2-17 0,4 12 12,1 0 0,0-1 0,1 1 0,1 1 0,0-1 0,1 0 0,1 1 0,0 0 0,13-26 0,-12 28-136,1 1 0,0 0 1,1 0-1,0 0 0,0 1 0,1 0 1,1 1-1,0 0 0,0 0 0,0 1 1,18-10-1,-3 7-6702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2.920"/>
    </inkml:context>
    <inkml:brush xml:id="br0">
      <inkml:brushProperty name="width" value="0.05" units="cm"/>
      <inkml:brushProperty name="height" value="0.05" units="cm"/>
    </inkml:brush>
  </inkml:definitions>
  <inkml:trace contextRef="#ctx0" brushRef="#br0">3 968 24575,'0'1'0,"0"0"0,1 0 0,-1 0 0,1 0 0,-1 0 0,0 0 0,1 0 0,-1 0 0,1-1 0,0 1 0,-1 0 0,1 0 0,0 0 0,0-1 0,-1 1 0,1-1 0,0 1 0,0 0 0,0-1 0,0 1 0,0-1 0,0 0 0,0 1 0,-1-1 0,1 0 0,0 1 0,2-1 0,32 5 0,-31-4 0,37 2 0,1-2 0,-1-1 0,1-2 0,-1-2 0,0-2 0,0-2 0,64-20 0,-98 26 0,-1-1 0,1 0 0,-1 0 0,0 0 0,0-1 0,0 0 0,-1 0 0,0 0 0,9-9 0,-13 11 0,1 0 0,-1 0 0,0 0 0,0 0 0,0 0 0,0 0 0,0-1 0,0 1 0,0 0 0,-1-1 0,1 1 0,-1-1 0,1 1 0,-1 0 0,0-1 0,0 1 0,0-1 0,-1 1 0,1-1 0,0 1 0,-1 0 0,0-1 0,1 1 0,-1 0 0,0-1 0,0 1 0,-1 0 0,1 0 0,0 0 0,-3-3 0,-3-4 0,-1 0 0,0 1 0,-1 0 0,0 1 0,0-1 0,0 2 0,-1-1 0,0 1 0,0 1 0,0 0 0,-1 0 0,0 1 0,-16-4 0,8 3 0,-1 1 0,-1 0 0,1 2 0,0 0 0,-1 1 0,-36 4 0,46-2 0,0 1 0,0 0 0,0 1 0,0 0 0,1 1 0,-1 0 0,1 0 0,0 1 0,0 1 0,1 0 0,-1 0 0,-9 9 0,14-10 0,0 0 0,0 0 0,0 1 0,1 0 0,0 0 0,1 0 0,-1 0 0,1 0 0,0 1 0,0-1 0,1 1 0,0 0 0,0 0 0,1 0 0,0 0 0,0 0 0,0 0 0,1 0 0,0 0 0,1 9 0,1-6 0,-1 0 0,1 1 0,1-1 0,0 0 0,0 0 0,1 0 0,0 0 0,1-1 0,0 0 0,0 0 0,1 0 0,1-1 0,8 11 0,-4-9 0,0 0 0,0-1 0,0-1 0,1 0 0,1 0 0,-1-1 0,1-1 0,26 10 0,-10-8 0,1-1 0,0-1 0,0-1 0,0-1 0,1-2 0,-1-2 0,1 0 0,47-8 0,-26 0 0,-1-3 0,0-2 0,-1-1 0,-1-4 0,0-1 0,-1-2 0,-1-3 0,49-32 0,-85 48 0,1-1 0,-2 0 0,1 0 0,-2-1 0,1 0 0,-1-1 0,12-19 0,-18 25 0,0 0 0,0 0 0,-1 0 0,0-1 0,0 1 0,0 0 0,0-1 0,-1 0 0,0 1 0,-1-1 0,1 0 0,-1 1 0,0-1 0,0 0 0,-1 0 0,1 1 0,-1-1 0,-1 0 0,1 1 0,-1-1 0,-2-5 0,-2 0 0,0 1 0,-1-1 0,0 1 0,-1 1 0,0-1 0,0 1 0,-1 1 0,-1-1 0,1 1 0,-1 1 0,0 0 0,-1 1 0,0-1 0,-21-7 0,17 8 0,0 1 0,0 0 0,0 1 0,-1 1 0,0 0 0,1 2 0,-1-1 0,0 2 0,0 0 0,0 1 0,-20 4 0,31-4 0,-1 0 0,1 1 0,0-1 0,0 1 0,0 1 0,0-1 0,0 1 0,1-1 0,-1 1 0,1 1 0,0-1 0,0 0 0,0 1 0,0 0 0,1 0 0,-1 0 0,1 1 0,0-1 0,0 1 0,1 0 0,-1-1 0,1 1 0,0 0 0,0 1 0,1-1 0,-1 0 0,1 0 0,1 1 0,-1-1 0,1 0 0,0 6 0,0 1 0,0 0 0,1 0 0,1 0 0,0-1 0,1 1 0,0-1 0,0 1 0,1-1 0,1 0 0,0-1 0,1 1 0,0-1 0,9 14 0,-5-13 0,0 0 0,1-1 0,0 0 0,0 0 0,1-1 0,0-1 0,1 0 0,0-1 0,0 0 0,28 10 0,-35-15 0,0 0 0,0-1 0,0 1 0,0-1 0,0 0 0,0-1 0,0 0 0,1 0 0,-1 0 0,0 0 0,0-1 0,0 0 0,0 0 0,0-1 0,0 0 0,0 0 0,0 0 0,0-1 0,-1 0 0,1 0 0,-1 0 0,0-1 0,0 0 0,0 0 0,-1 0 0,1 0 0,-1-1 0,5-6 0,0-2 0,-1 0 0,-1-1 0,0 0 0,-1-1 0,0 1 0,-1-1 0,-1 0 0,-1 0 0,3-23 0,-2-2 0,-2-1 0,-4-55 0,4 107 0,1 0 0,1 0 0,0 0 0,1-1 0,0 0 0,9 15 0,-6-11 0,1 0 0,0-1 0,1 0 0,1 0 0,15 14 0,-18-21 0,0 0 0,0-1 0,0 0 0,0 0 0,1-1 0,0 0 0,0 0 0,0-1 0,18 4 0,-22-7 0,-1 1 0,1-1 0,0 1 0,0-1 0,-1-1 0,1 1 0,0-1 0,0 1 0,-1-1 0,1-1 0,0 1 0,-1-1 0,0 0 0,1 0 0,-1 0 0,0 0 0,0-1 0,0 0 0,0 1 0,0-2 0,5-5 0,1-3 0,-1-1 0,-1 0 0,0 0 0,0-1 0,-2 0 0,0 0 0,0-1 0,-1 0 0,-1 0 0,0 0 0,-2 0 0,2-21 0,-1-3 0,-2 0 0,-2 0 0,-11-69 0,2 54 0,-20-70 0,21 95 0,-2 1 0,0 0 0,-2 1 0,-17-27 0,28 50 0,-1 0 0,0 0 0,0 0 0,-1 0 0,1 0 0,-1 1 0,1 0 0,-1-1 0,0 2 0,-1-1 0,-6-3 0,10 5 0,0 1 0,-1-1 0,1 1 0,0 0 0,-1-1 0,1 1 0,0 0 0,-1 0 0,1 0 0,0 0 0,-1 0 0,1 0 0,-1 1 0,1-1 0,0 0 0,0 1 0,-1-1 0,0 1 0,0 1 0,0-1 0,0 0 0,1 1 0,-1-1 0,1 1 0,-1 0 0,1-1 0,-1 1 0,1 0 0,0 0 0,0 0 0,0 0 0,0 0 0,-1 3 0,-2 9 0,1 0 0,0 1 0,1-1 0,0 1 0,1-1 0,1 1 0,0-1 0,1 1 0,1-1 0,4 20 0,2 1 0,2 0 0,1-1 0,16 35 0,4-6-195,3-1 0,2-2 0,3-2 0,2-1 0,2-2 0,71 68 0,-82-92-6631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9.402"/>
    </inkml:context>
    <inkml:brush xml:id="br0">
      <inkml:brushProperty name="width" value="0.05" units="cm"/>
      <inkml:brushProperty name="height" value="0.05" units="cm"/>
    </inkml:brush>
  </inkml:definitions>
  <inkml:trace contextRef="#ctx0" brushRef="#br0">278 0 24575,'-1'0'0,"0"1"0,0-1 0,0 0 0,0 1 0,0-1 0,0 0 0,1 1 0,-1-1 0,0 1 0,0 0 0,0-1 0,0 1 0,1 0 0,-1-1 0,0 1 0,1 0 0,-1 0 0,0 0 0,1-1 0,-1 1 0,1 0 0,0 0 0,-1 0 0,1 0 0,0 0 0,-1 0 0,1 0 0,0 1 0,-6 36 0,5-27 0,-16 118 0,-5 36 0,-58 228 0,56-317 0,11-39 0,2 2 0,-11 63 0,22-100 0,-1 0 0,1 0 0,0 0 0,0 0 0,0 1 0,0-1 0,1 0 0,-1 0 0,1 0 0,-1 0 0,1 0 0,-1 0 0,2 2 0,-1-3 0,0 0 0,-1 0 0,1 0 0,0-1 0,0 1 0,-1 0 0,1 0 0,0-1 0,0 1 0,0-1 0,0 1 0,0-1 0,0 1 0,0-1 0,0 0 0,0 1 0,0-1 0,2 0 0,4 0 0,0 0 0,-1-1 0,1 0 0,-1 0 0,1 0 0,10-5 0,-7 3 0,96-26 0,2 3 0,187-18 0,489 32-256,-1 60-32,-715-43 286,-37-3 2,48 10 0,-64-5 45,-25-3 69,-27-1 182,28-3-283,0-1-1,0 0 0,0 0 1,0-1-1,0 0 0,1-1 1,-12-4-1,17 6-12,0-1 0,1 1-1,0-1 1,-1 1 0,1-1 0,0 0-1,0 0 1,0 0 0,0 0-1,0 0 1,0 0 0,1 0 0,-1-1-1,1 1 1,0-1 0,-1 1-1,1-1 1,0 1 0,1-1 0,-1 0-1,0 0 1,1 1 0,-1-1-1,1 0 1,0 0 0,0 0 0,1-4-1,3-18 1,1 0 0,1 1 0,1 0 0,12-26 0,7-22 0,12-58 0,90-269 0,-104 345 0,3-11 0,-26 64 0,-1-1 0,1 1 0,-1 0 0,0 0 0,0 0 0,1 0 0,-1 0 0,0-1 0,0 1 0,0 0 0,0 0 0,-1 0 0,1 0 0,0-1 0,0 1 0,-1 0 0,1 0 0,0 0 0,-1 0 0,1 0 0,-1 0 0,0 0 0,1 0 0,-1 0 0,0 0 0,1 0 0,-1 0 0,0 0 0,0 1 0,0-1 0,0 0 0,0 1 0,0-1 0,0 1 0,0-1 0,0 1 0,0-1 0,0 1 0,0-1 0,-1 1 0,1 0 0,0 0 0,-1 0 0,-8-2 0,-1 1 0,1 1 0,0 0 0,-12 2 0,5-1 0,-846 6-462,180-4-260,2 30 620,645-30 4,11-2-112,0 2-1,0 0 0,1 2 1,-31 8-1,37-4-5543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3.263"/>
    </inkml:context>
    <inkml:brush xml:id="br0">
      <inkml:brushProperty name="width" value="0.05" units="cm"/>
      <inkml:brushProperty name="height" value="0.05" units="cm"/>
    </inkml:brush>
  </inkml:definitions>
  <inkml:trace contextRef="#ctx0" brushRef="#br0">109 380 24575,'-16'-9'0,"-1"-1"0,1 0 0,1-1 0,-18-17 0,32 28 0,0-1 0,0 0 0,0 0 0,1 1 0,-1-1 0,0 0 0,0 0 0,1 0 0,-1 0 0,1 0 0,-1 0 0,1 0 0,-1 0 0,1 0 0,-1 0 0,1 0 0,0-1 0,0 1 0,0 0 0,-1-2 0,2 2 0,-1 0 0,0 1 0,1-1 0,-1 0 0,1 0 0,-1 0 0,1 1 0,0-1 0,-1 0 0,1 1 0,0-1 0,-1 0 0,1 1 0,0-1 0,0 1 0,-1-1 0,1 1 0,0-1 0,1 0 0,8-1 0,-1-1 0,0 1 0,1 0 0,9 0 0,-6 0 0,95-12 0,53-10 0,-134 19 0,-1-2 0,0-1 0,46-20 0,-67 26 0,0-1 0,1 0 0,-2 0 0,1 0 0,0-1 0,-1 1 0,1-1 0,-1 0 0,0-1 0,-1 1 0,1-1 0,-1 1 0,4-7 0,-6 9 0,0-1 0,0 0 0,-1 1 0,1-1 0,0 0 0,-1 0 0,0 1 0,0-1 0,1 0 0,-2 0 0,1 0 0,0 1 0,-1-1 0,1 0 0,-1 0 0,0 1 0,0-1 0,0 0 0,0 1 0,0-1 0,0 1 0,-1 0 0,1-1 0,-1 1 0,0 0 0,0 0 0,0 0 0,-3-3 0,2 1 0,-1 1 0,0-1 0,-1 0 0,1 1 0,-1 0 0,1 0 0,-1 0 0,0 1 0,0 0 0,0 0 0,0 0 0,-1 0 0,1 1 0,-1 0 0,1 0 0,0 0 0,-1 1 0,0 0 0,1 0 0,-1 0 0,1 1 0,-1-1 0,1 1 0,0 1 0,-1-1 0,1 1 0,0 0 0,0 0 0,0 0 0,0 1 0,0 0 0,1 0 0,-1 0 0,1 1 0,0-1 0,0 1 0,0 0 0,0 0 0,1 0 0,-1 1 0,1-1 0,0 1 0,1 0 0,-1 0 0,1 0 0,0 0 0,0 0 0,-2 10 0,1 1 0,1-1 0,0 1 0,2 0 0,-1 0 0,2 0 0,0 0 0,1 0 0,0-1 0,2 1 0,0-1 0,11 30 0,-11-36 0,0 0 0,0 0 0,1-1 0,0 1 0,1-1 0,0 0 0,0-1 0,1 1 0,-1-1 0,2 0 0,-1-1 0,1 0 0,0 0 0,0-1 0,0 0 0,1 0 0,0-1 0,0 0 0,0 0 0,14 2 0,-7-3-195,-1-1 0,1-1 0,0 0 0,0-1 0,-1-1 0,17-2 0,9-4-6631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3.669"/>
    </inkml:context>
    <inkml:brush xml:id="br0">
      <inkml:brushProperty name="width" value="0.05" units="cm"/>
      <inkml:brushProperty name="height" value="0.05" units="cm"/>
    </inkml:brush>
  </inkml:definitions>
  <inkml:trace contextRef="#ctx0" brushRef="#br0">181 246 24575,'-65'-2'0,"37"0"0,0 2 0,-32 3 0,323-52 0,343-70 0,-605 119 0,16-3 0,1-1 0,-1-1 0,0-1 0,25-11 0,-41 17-3,0-1-1,0 1 1,0-1 0,0 0-1,0 0 1,0 1 0,0-1-1,0 0 1,0 0-1,0 0 1,-1 0 0,1 0-1,0 0 1,1-2-1,-2 3 9,0-1 0,0 1-1,0-1 1,0 1 0,0-1-1,0 1 1,0-1 0,0 1-1,-1 0 1,1-1 0,0 1-1,0-1 1,0 1 0,0 0 0,-1-1-1,1 1 1,0-1 0,0 1-1,-1 0 1,1-1 0,0 1-1,0 0 1,-1-1 0,1 1-1,0 0 1,-1-1 0,-3-1-211,1 1 0,-1-1 0,0 0 0,1 1 1,-1 0-1,-7-1 0,-25-4-6620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23.996"/>
    </inkml:context>
    <inkml:brush xml:id="br0">
      <inkml:brushProperty name="width" value="0.05" units="cm"/>
      <inkml:brushProperty name="height" value="0.05" units="cm"/>
    </inkml:brush>
  </inkml:definitions>
  <inkml:trace contextRef="#ctx0" brushRef="#br0">140 89 24575,'-6'-4'0,"1"1"0,-1 0 0,0 0 0,1 0 0,-1 0 0,-1 1 0,1 0 0,0 1 0,-7-2 0,-20-6 0,0-10 0,32 19 0,1-1 0,-1 1 0,0-1 0,1 1 0,-1-1 0,1 1 0,0-1 0,-1 1 0,1-1 0,-1 0 0,1 1 0,0-1 0,-1 0 0,1 1 0,0-1 0,0 0 0,-1 1 0,1-2 0,0 1 0,1 0 0,-1 1 0,0-1 0,1 1 0,-1-1 0,0 1 0,1-1 0,-1 1 0,1-1 0,-1 1 0,1-1 0,-1 1 0,1-1 0,-1 1 0,1 0 0,0-1 0,-1 1 0,1 0 0,0 0 0,-1-1 0,1 1 0,0 0 0,-1 0 0,2 0 0,17-4 0,-1 1 0,1 1 0,0 0 0,0 2 0,0 0 0,24 4 0,-5 1 0,0 3 0,42 13 0,-51-12 0,-1 0 0,0 3 0,-1 0 0,0 1 0,-1 2 0,44 33 0,-62-41 0,0 1 0,0-1 0,-1 1 0,0 1 0,0-1 0,-1 1 0,0 0 0,-1 1 0,7 15 0,-9-17 0,-1 0 0,0 0 0,0 1 0,-1-1 0,0 0 0,0 1 0,-1-1 0,0 1 0,-1-1 0,0 1 0,0-1 0,-1 0 0,-4 15 0,0-7 17,-1 1 0,-1-1 1,0-1-1,-1 0 0,0 0 0,-23 26 0,7-14-512,-1 0 0,-35 27 0,22-23-6331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7.039"/>
    </inkml:context>
    <inkml:brush xml:id="br0">
      <inkml:brushProperty name="width" value="0.05" units="cm"/>
      <inkml:brushProperty name="height" value="0.05" units="cm"/>
    </inkml:brush>
  </inkml:definitions>
  <inkml:trace contextRef="#ctx0" brushRef="#br0">78 84 24575,'4'-29'0,"-3"24"0,0 0 0,0 0 0,-1 1 0,1-1 0,-1 0 0,0 0 0,0 0 0,-1 0 0,-1-5 0,2 10 0,0 0 0,0 0 0,0 0 0,0 0 0,0 0 0,-1 0 0,1 0 0,0 0 0,0-1 0,0 1 0,0 0 0,-1 0 0,1 0 0,0 0 0,0 0 0,0 0 0,0 0 0,-1 0 0,1 0 0,0 0 0,0 0 0,0 0 0,-1 0 0,1 0 0,0 0 0,0 0 0,0 0 0,0 1 0,-1-1 0,1 0 0,0 0 0,0 0 0,0 0 0,0 0 0,0 0 0,-1 0 0,1 0 0,0 1 0,0-1 0,0 0 0,0 0 0,0 0 0,0 0 0,0 0 0,0 1 0,0-1 0,-1 0 0,1 0 0,0 0 0,0 1 0,0-1 0,-6 12 0,-8 21 0,2 1 0,1 0 0,2 1 0,1 1 0,2-1 0,1 1 0,2 0 0,1 0 0,3 0 0,4 45 0,-2-65 0,0 1 0,0-1 0,2 1 0,0-1 0,0 0 0,2-1 0,0 1 0,1-1 0,0-1 0,1 0 0,1 0 0,0 0 0,1-2 0,0 1 0,1-1 0,1-1 0,0 0 0,0-1 0,1 0 0,0-1 0,1 0 0,0-2 0,0 0 0,1 0 0,31 8 0,32-1-1365,-4-6-5461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7.536"/>
    </inkml:context>
    <inkml:brush xml:id="br0">
      <inkml:brushProperty name="width" value="0.05" units="cm"/>
      <inkml:brushProperty name="height" value="0.05" units="cm"/>
    </inkml:brush>
  </inkml:definitions>
  <inkml:trace contextRef="#ctx0" brushRef="#br0">214 539 24575,'-41'1'0,"-34"0"0,68-2 0,0 1 0,1-1 0,-1-1 0,1 1 0,-1-1 0,1 0 0,-1-1 0,-7-4 0,12 6 0,0 0 0,-1 0 0,2-1 0,-1 1 0,0-1 0,0 1 0,0-1 0,1 0 0,-1 0 0,1 0 0,-1 0 0,1 0 0,0 0 0,0 0 0,0 0 0,0 0 0,0-1 0,0 1 0,0-5 0,1 3 0,0 0 0,0 1 0,0-1 0,1 0 0,-1 0 0,1 0 0,0 1 0,0-1 0,1 1 0,-1-1 0,4-5 0,1-1 0,1-1 0,0 1 0,1 0 0,1 0 0,-1 1 0,16-13 0,-12 13 0,0 0 0,0 1 0,1 0 0,0 1 0,0 1 0,1 0 0,0 0 0,0 2 0,0 0 0,16-3 0,-22 6 0,0 0 0,0 0 0,1 1 0,-1 1 0,0-1 0,1 1 0,-1 0 0,0 1 0,0 0 0,0 1 0,0-1 0,0 1 0,-1 1 0,1 0 0,-1 0 0,0 0 0,0 1 0,0 0 0,7 7 0,2 5 0,0 1 0,-1 1 0,0 0 0,-2 1 0,17 33 0,-9-12 0,27 85 0,-47-125 0,-1 1 0,1 0 0,-1-1 0,1 1 0,-1-1 0,0 1 0,0 0 0,0-1 0,0 1 0,0 0 0,0-1 0,-1 3 0,1-3 0,0-1 0,0 1 0,-1-1 0,1 0 0,0 1 0,0-1 0,-1 0 0,1 1 0,0-1 0,0 0 0,-1 1 0,1-1 0,-1 0 0,1 0 0,0 1 0,-1-1 0,1 0 0,0 0 0,-1 0 0,1 0 0,-1 0 0,1 1 0,-1-1 0,1 0 0,0 0 0,-1 0 0,1 0 0,-1 0 0,0 0 0,-1-1 0,-1 0 0,0 0 0,1 0 0,-1 0 0,0 0 0,1 0 0,-1-1 0,1 1 0,0-1 0,0 1 0,-1-1 0,-2-4 0,-9-10 0,0-1 0,1-1 0,0-1 0,2 1 0,0-2 0,2 0 0,0 0 0,1 0 0,1-1 0,1 0 0,0-1 0,2 0 0,1 1 0,0-1 0,2 0 0,1 0 0,3-34 0,-2 48 0,0 0 0,1 0 0,0 0 0,1 0 0,0 1 0,0-1 0,0 1 0,1-1 0,0 1 0,1 0 0,-1 1 0,1-1 0,9-8 0,-10 12 0,0-1 0,1 1 0,0 0 0,-1 0 0,1 0 0,0 0 0,0 1 0,1 0 0,-1 0 0,0 1 0,1-1 0,-1 1 0,1 0 0,-1 0 0,1 1 0,-1 0 0,1 0 0,0 0 0,-1 1 0,8 1 0,2 2 0,-1 0 0,0 1 0,0 0 0,0 2 0,-1-1 0,1 2 0,-2-1 0,1 2 0,-1 0 0,16 15 0,-13-9 0,0 0 0,-1 1 0,-1 1 0,0 0 0,-1 1 0,16 34 0,-26-47 0,0 0 0,0 0 0,-1 1 0,0-1 0,0 0 0,0 0 0,0 1 0,-1-1 0,0 0 0,0 1 0,-2 8 0,2-12 0,-1 0 0,1-1 0,-1 1 0,1 0 0,-1-1 0,1 1 0,-1-1 0,0 1 0,0-1 0,0 1 0,0-1 0,0 0 0,0 1 0,0-1 0,0 0 0,-1 0 0,1 0 0,0 0 0,-1 0 0,1 0 0,-1 0 0,1 0 0,-1-1 0,1 1 0,-1 0 0,0-1 0,1 0 0,-1 1 0,0-1 0,1 0 0,-1 0 0,0 0 0,1 0 0,-1 0 0,0 0 0,1 0 0,-1 0 0,0-1 0,1 1 0,-3-2 0,2 1 0,-1 0 0,1 0 0,0 0 0,-1 0 0,1-1 0,0 1 0,0-1 0,0 1 0,0-1 0,1 0 0,-1 0 0,0 0 0,1 0 0,-1 0 0,1 0 0,0-1 0,-1 1 0,1 0 0,0-1 0,1 1 0,-1-1 0,0 1 0,1-1 0,-1 1 0,1-1 0,0-4 0,-1-6 0,0 0 0,2 0 0,3-24 0,-1 13 0,2 1 0,1-1 0,1 1 0,1 1 0,15-31 0,-17 42 0,0-1 0,1 1 0,0 0 0,1 1 0,0 0 0,1 0 0,0 0 0,0 1 0,1 1 0,0 0 0,18-11 0,-24 17 0,0-1 0,0 1 0,0 1 0,0-1 0,1 0 0,-1 1 0,1 0 0,-1 0 0,1 0 0,-1 1 0,1 0 0,-1-1 0,1 2 0,-1-1 0,1 0 0,0 1 0,5 1 0,-5 0 0,0 1 0,0-1 0,-1 1 0,1 0 0,-1 0 0,1 0 0,-1 0 0,0 1 0,-1 0 0,1 0 0,-1 0 0,6 8 0,2 7 0,0 1 0,-2 1 0,0 0 0,-2 0 0,9 35 0,19 88-1365,-28-120-5461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7.913"/>
    </inkml:context>
    <inkml:brush xml:id="br0">
      <inkml:brushProperty name="width" value="0.05" units="cm"/>
      <inkml:brushProperty name="height" value="0.05" units="cm"/>
    </inkml:brush>
  </inkml:definitions>
  <inkml:trace contextRef="#ctx0" brushRef="#br0">136 161 24575,'0'-5'0,"-1"0"0,0 0 0,0 1 0,0-1 0,0 0 0,-4-5 0,5 9 0,0 0 0,0 0 0,0 0 0,-1 0 0,1 0 0,0 0 0,-1 1 0,1-1 0,-1 0 0,1 0 0,-1 1 0,1-1 0,-1 0 0,0 0 0,1 1 0,-1-1 0,0 1 0,0-1 0,1 1 0,-1-1 0,0 1 0,0-1 0,0 1 0,1 0 0,-1-1 0,0 1 0,0 0 0,0 0 0,0 0 0,0-1 0,0 1 0,0 0 0,0 0 0,1 0 0,-1 1 0,0-1 0,0 0 0,0 0 0,-1 1 0,0 0 0,1 1 0,-1 0 0,1 0 0,-1-1 0,1 1 0,0 0 0,0 0 0,0 0 0,0 0 0,0 0 0,0 1 0,0-1 0,1 0 0,-1 0 0,1 1 0,0-1 0,-1 4 0,1 41 0,1-31 0,1 0 0,0 0 0,2 0 0,0 0 0,1-1 0,0 0 0,1 0 0,1 0 0,0-1 0,1 0 0,1 0 0,15 20 0,-18-27 0,0 0 0,1 0 0,-1-1 0,1 0 0,1 0 0,-1 0 0,1-1 0,0 0 0,0-1 0,0 1 0,1-2 0,-1 1 0,1-1 0,0 0 0,0-1 0,0 0 0,1-1 0,-1 0 0,0 0 0,0-1 0,1 0 0,-1-1 0,10-1 0,-13 1 0,-1 0 0,1 0 0,0-1 0,-1 0 0,1 0 0,-1 0 0,0-1 0,0 0 0,0 0 0,0 0 0,0 0 0,-1-1 0,1 0 0,-1 0 0,0 0 0,0 0 0,-1-1 0,1 1 0,-1-1 0,0 0 0,0 0 0,-1 0 0,1-1 0,-1 1 0,0-1 0,-1 1 0,1-1 0,-1 0 0,0 1 0,0-11 0,-1 2 0,0 0 0,-1 0 0,-1 0 0,0 0 0,-1 1 0,-1-1 0,0 1 0,0 0 0,-1 0 0,-1 0 0,-13-21 0,9 19 0,0 1 0,-1 0 0,0 1 0,-1 0 0,-1 1 0,0 1 0,0-1 0,-1 2 0,-1 0 0,-18-9 0,22 13 0,0 1 0,0 1 0,0 0 0,0 1 0,-1 0 0,1 0 0,-1 1 0,0 1 0,0 0 0,0 1 0,1 0 0,-1 0 0,0 2 0,0-1 0,-20 7 0,26-7-124,1 1 0,-1 1 0,1-1 0,0 1 0,-1 0 0,1 0-1,1 0 1,-1 1 0,0 0 0,-3 4 0,-9 13-6702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8.400"/>
    </inkml:context>
    <inkml:brush xml:id="br0">
      <inkml:brushProperty name="width" value="0.05" units="cm"/>
      <inkml:brushProperty name="height" value="0.05" units="cm"/>
    </inkml:brush>
  </inkml:definitions>
  <inkml:trace contextRef="#ctx0" brushRef="#br0">214 535 24575,'-6'-1'0,"0"0"0,0 0 0,0 0 0,0-1 0,1 0 0,-1 0 0,-10-7 0,10 6 0,-1 0 0,0 0 0,0 0 0,0 1 0,-7-2 0,12 4 0,0 0 0,0-1 0,-1 1 0,1 1 0,0-1 0,0 0 0,0 0 0,0 1 0,0-1 0,0 1 0,0 0 0,0-1 0,0 1 0,0 0 0,1 0 0,-1 0 0,0 0 0,1 1 0,-1-1 0,0 0 0,1 1 0,-2 1 0,-4 6 0,0 0 0,1 1 0,1 0 0,-1-1 0,1 2 0,1-1 0,0 1 0,-4 17 0,4-12 0,1 0 0,1 0 0,0 1 0,1-1 0,2 21 0,-1-29 0,1-1 0,0 1 0,1 0 0,-1-1 0,2 1 0,-1-1 0,1 1 0,0-1 0,1 0 0,-1 0 0,2 0 0,-1-1 0,1 0 0,-1 0 0,2 0 0,-1 0 0,1-1 0,0 1 0,0-1 0,0-1 0,1 1 0,-1-1 0,1-1 0,0 1 0,0-1 0,1 0 0,-1-1 0,1 1 0,-1-2 0,1 1 0,0-1 0,0 0 0,0 0 0,-1-1 0,1 0 0,0-1 0,0 0 0,0 0 0,12-4 0,-8 2 0,1-2 0,-1 1 0,0-1 0,-1-1 0,1 0 0,-1-1 0,0 0 0,-1-1 0,0 0 0,0 0 0,0-1 0,11-15 0,-12 12 0,0-1 0,-1 1 0,-1-2 0,0 1 0,-1-1 0,0 0 0,-1 0 0,-1-1 0,0 0 0,2-21 0,-1-13 0,-2-1 0,-2 1 0,-3-1 0,-1 1 0,-3-1 0,-2 1 0,-2 1 0,-3-1 0,-31-80 0,43 127 0,-17-36 0,17 37 0,1 0 0,0 0 0,-1 0 0,1 0 0,-1 0 0,0 0 0,1 0 0,-1 0 0,0 0 0,0 0 0,0 0 0,1 0 0,-1 1 0,0-1 0,0 0 0,0 1 0,0-1 0,0 0 0,-1 1 0,1-1 0,0 1 0,0 0 0,0-1 0,0 1 0,0 0 0,-1 0 0,-1-1 0,2 2 0,0 0 0,-1 0 0,1 1 0,0-1 0,1 0 0,-1 0 0,0 0 0,0 1 0,0-1 0,1 0 0,-1 1 0,1-1 0,-1 1 0,1-1 0,-1 1 0,1-1 0,0 1 0,0-1 0,0 2 0,-2 37 0,2-30 0,1 29 0,1-1 0,1 0 0,3 0 0,20 73 0,-7-50 0,4-1 0,34 68 0,-48-110 30,2 1 0,0-2 0,13 17 0,-18-26-195,1-1 0,0 0 0,0 0 0,1 0 0,-1-1 0,1 0 0,1-1 0,11 6 0,15 3-6661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8.786"/>
    </inkml:context>
    <inkml:brush xml:id="br0">
      <inkml:brushProperty name="width" value="0.05" units="cm"/>
      <inkml:brushProperty name="height" value="0.05" units="cm"/>
    </inkml:brush>
  </inkml:definitions>
  <inkml:trace contextRef="#ctx0" brushRef="#br0">143 252 24575,'-32'2'0,"-27"-1"0,55-1 0,0-1 0,0 1 0,0-1 0,0 1 0,0-1 0,0-1 0,0 1 0,0 0 0,1-1 0,-6-2 0,9 3 0,0 1 0,0 0 0,0-1 0,-1 1 0,1 0 0,0-1 0,0 1 0,0-1 0,0 1 0,0 0 0,0-1 0,0 1 0,-1-1 0,1 1 0,0 0 0,1-1 0,-1 1 0,0-1 0,0 1 0,0 0 0,0-1 0,0 1 0,0 0 0,0-1 0,1 1 0,-1-1 0,0 1 0,0 0 0,0-1 0,1 1 0,-1 0 0,0 0 0,0-1 0,1 1 0,-1 0 0,0-1 0,1 1 0,-1 0 0,0 0 0,1 0 0,-1 0 0,1-1 0,-1 1 0,0 0 0,1 0 0,-1 0 0,1 0 0,0 0 0,21-10 0,-22 9 0,106-37 0,77-33 0,-133 44 0,-47 25 0,0-1 0,-1 1 0,1 0 0,0-1 0,-1 1 0,1-1 0,-1 0 0,0 0 0,0 0 0,0 0 0,0 0 0,2-6 0,-4 8 0,1 0 0,-1-1 0,0 1 0,0 0 0,0 0 0,-1 0 0,1 0 0,0 0 0,0 0 0,-1-1 0,1 1 0,0 0 0,-1 0 0,1 0 0,-1 0 0,1 0 0,-1 0 0,0 1 0,1-1 0,-1 0 0,0 0 0,0 0 0,0 1 0,1-1 0,-1 0 0,0 1 0,0-1 0,0 0 0,0 1 0,0-1 0,0 1 0,0 0 0,-1-1 0,1 1 0,0 0 0,0 0 0,0 0 0,-2 0 0,-50-7 0,49 7 0,-27-1 0,1 1 0,-59 8 0,79-7 0,0 1 0,0 1 0,-1 0 0,1 0 0,1 1 0,-1 0 0,1 0 0,-1 1 0,1 1 0,1-1 0,-1 2 0,-10 8 0,15-9 0,0 0 0,-1 0 0,2 0 0,-1 1 0,1 0 0,0-1 0,0 1 0,1 0 0,0 1 0,0-1 0,1 0 0,0 0 0,0 1 0,1-1 0,-1 0 0,2 9 0,1 7 0,0 0 0,2 0 0,12 41 0,-12-49 0,2 0 0,0 0 0,0 0 0,2-1 0,0 0 0,0 0 0,1-1 0,1 0 0,0-1 0,23 21 0,-24-25 0,1 0 0,0-1 0,0 0 0,1-1 0,0 0 0,0-1 0,0 0 0,1-1 0,0 0 0,0-1 0,0 0 0,0-1 0,0 0 0,22 0 0,-6-4-227,-1-1-1,0-1 1,-1-2-1,1 0 1,32-14-1,1-2-6598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9.181"/>
    </inkml:context>
    <inkml:brush xml:id="br0">
      <inkml:brushProperty name="width" value="0.05" units="cm"/>
      <inkml:brushProperty name="height" value="0.05" units="cm"/>
    </inkml:brush>
  </inkml:definitions>
  <inkml:trace contextRef="#ctx0" brushRef="#br0">115 96 24575,'-5'0'0,"-5"0"0,-7 0 0,-5 0 0,-3-5 0,3-5 0,9-7 0,12 0 0,11-1 0,13 2 0,2 3-8191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49.584"/>
    </inkml:context>
    <inkml:brush xml:id="br0">
      <inkml:brushProperty name="width" value="0.05" units="cm"/>
      <inkml:brushProperty name="height" value="0.05" units="cm"/>
    </inkml:brush>
  </inkml:definitions>
  <inkml:trace contextRef="#ctx0" brushRef="#br0">115 1 24575,'-10'5'0,"-7"6"0,-5 5 0,-5 1 0,4 2 0,9-3 0,13-3 0,15-5 0,10-7 0,10-5 0,13-6 0,9-6 0,7-5 0,-6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0.371"/>
    </inkml:context>
    <inkml:brush xml:id="br0">
      <inkml:brushProperty name="width" value="0.05" units="cm"/>
      <inkml:brushProperty name="height" value="0.05" units="cm"/>
    </inkml:brush>
  </inkml:definitions>
  <inkml:trace contextRef="#ctx0" brushRef="#br0">361 88 24575,'0'-18'0,"0"26"0,0 31 0,-1 77 0,-4 0 0,-5 0 0,-38 167 0,31-213 0,-28 140 0,44-206 0,0 0 0,1 0 0,0 0 0,0 0 0,0 0 0,1 0 0,-1 0 0,1 0 0,0 0 0,2 7 0,-2-9 0,0-1 0,0 1 0,0-1 0,0 1 0,1-1 0,-1 0 0,0 1 0,1-1 0,-1 0 0,0 0 0,1 0 0,-1 0 0,1 0 0,0-1 0,-1 1 0,1 0 0,0-1 0,-1 1 0,1-1 0,0 1 0,-1-1 0,1 0 0,0 0 0,0 0 0,0 0 0,2 0 0,41-4 0,68-15 0,5-1 0,553 2 0,-482 20 0,37 0 0,294-4 0,-514 2 0,45-5 0,-48 4 0,0 1 0,0-1 0,0 0 0,0 0 0,0 0 0,0 0 0,-1-1 0,1 1 0,0-1 0,-1 0 0,1 0 0,-1 1 0,4-5 0,-5 5 0,-1 0 0,1-1 0,0 1 0,-1 0 0,0 0 0,1 0 0,-1-1 0,0 1 0,1 0 0,-1-1 0,0 1 0,0 0 0,0 0 0,0-1 0,0 1 0,0 0 0,-1-1 0,1 1 0,0 0 0,-1 0 0,1-1 0,-1 1 0,1 0 0,-1 0 0,0 0 0,1 0 0,-1 0 0,0 0 0,-1-2 0,1 2 0,0-1 0,0 1 0,0 0 0,0 0 0,0-1 0,0 1 0,1 0 0,-1-1 0,0 1 0,1-1 0,0 1 0,-1-1 0,1 1 0,0-1 0,0 1 0,-1-1 0,1 1 0,1-1 0,-1 0 0,0 1 0,0-1 0,0 1 0,1-1 0,-1 1 0,1-1 0,-1 1 0,1 0 0,0-2 0,5-4 0,0 0 0,0 1 0,0 0 0,1 0 0,8-5 0,-8 5 0,0 1 0,0-1 0,0 0 0,-1-1 0,8-9 0,-2-4 0,0-1 0,-1-1 0,-2 0 0,0 0 0,-1 0 0,-1-1 0,5-30 0,14-171 0,-22 179 0,2-31 0,-4-104 0,-2 176 0,-1-1 0,1 0 0,-1 0 0,0 1 0,0-1 0,0 1 0,-1-1 0,1 1 0,-1-1 0,0 1 0,0 0 0,-1 0 0,1 0 0,-1 0 0,0 0 0,0 0 0,-1 1 0,1 0 0,-5-4 0,1 3 0,0 0 0,0 1 0,-1 0 0,1 0 0,-1 0 0,0 1 0,0 0 0,0 1 0,0 0 0,-13 0 0,-355 1 0,178 4 0,-762-4 0,756 14 0,29-1 0,71-9-682,-160 28-1,220-23-6143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6.646"/>
    </inkml:context>
    <inkml:brush xml:id="br0">
      <inkml:brushProperty name="width" value="0.05" units="cm"/>
      <inkml:brushProperty name="height" value="0.05" units="cm"/>
    </inkml:brush>
  </inkml:definitions>
  <inkml:trace contextRef="#ctx0" brushRef="#br0">111 166 24575,'12'0'0,"4"1"0,0-1 0,1 0 0,-1-2 0,0 0 0,0-1 0,25-7 0,-41 10 0,0 0 0,0 0 0,1 0 0,-1 0 0,0 0 0,0 0 0,0 0 0,0 0 0,1 0 0,-1 0 0,0 0 0,0 0 0,0 0 0,0 0 0,1 0 0,-1 0 0,0 0 0,0 0 0,0 0 0,0-1 0,0 1 0,1 0 0,-1 0 0,0 0 0,0 0 0,0 0 0,0 0 0,0-1 0,0 1 0,0 0 0,1 0 0,-1 0 0,0 0 0,0 0 0,0-1 0,0 1 0,0 0 0,0 0 0,0 0 0,0 0 0,0-1 0,0 1 0,0 0 0,0 0 0,0 0 0,0 0 0,0-1 0,0 1 0,0 0 0,-11-4 0,-17 2 0,18 1 0,0 1 0,0 0 0,0 1 0,-1 0 0,1 1 0,0 0 0,-10 3 0,16-3 0,1-1 0,0 1 0,-1 0 0,1 0 0,0 0 0,0 0 0,0 1 0,1-1 0,-1 1 0,0-1 0,1 1 0,0 0 0,0 0 0,0 0 0,0 1 0,0-1 0,0 0 0,1 1 0,0-1 0,0 1 0,0-1 0,-1 7 0,1 4 0,1-1 0,0 0 0,1 1 0,0-1 0,1 0 0,0 0 0,2 0 0,-1 0 0,1 0 0,10 19 0,-12-28 0,0-1 0,0 1 0,1 0 0,-1-1 0,1 0 0,0 1 0,0-1 0,0 0 0,1 0 0,-1-1 0,1 1 0,-1-1 0,1 0 0,0 0 0,0 0 0,4 2 0,-1-2 0,1 0 0,-1-1 0,1 0 0,-1 0 0,1 0 0,-1-1 0,1 0 0,12-2 0,0-2 0,0-1 0,0 0 0,0-1 0,-1-2 0,36-18 0,-37 17 0,-1-1 0,0-1 0,-1-1 0,0-1 0,-1 0 0,16-17 0,-27 25 0,0 0 0,0 0 0,-1 0 0,0-1 0,0 1 0,0-1 0,0 0 0,-1 0 0,0 0 0,1-8 0,-2 10 0,-1-1 0,0 0 0,0 1 0,0-1 0,0 1 0,-1-1 0,0 1 0,0-1 0,0 1 0,-1-1 0,1 1 0,-1 0 0,0 0 0,0 0 0,-5-7 0,-1 1 0,0 1 0,0 0 0,-1 0 0,0 1 0,0 0 0,-1 1 0,0 0 0,-1 0 0,1 1 0,-16-6 0,3 2 0,0 2 0,-1 0 0,0 1 0,-28-3 0,34 8 0,-1 0 0,1 1 0,0 1 0,0 1 0,-33 5 0,42-5 0,0 1 0,0 1 0,0-1 0,1 2 0,-1-1 0,1 1 0,0 0 0,-1 1 0,2 0 0,-1 0 0,1 1 0,0 0 0,-9 8 0,14-12-47,1 1 0,-1-1 0,0 0 0,0 1 0,1-1 0,-1 1 0,1 0 0,0-1 0,0 1-1,0 0 1,0 0 0,1 0 0,-1-1 0,1 1 0,-1 0 0,1 0 0,0 0 0,0 0 0,0 0 0,1 0 0,-1 0 0,1 0-1,-1 0 1,1 0 0,0-1 0,0 1 0,1 0 0,1 3 0,9 11-6779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7.032"/>
    </inkml:context>
    <inkml:brush xml:id="br0">
      <inkml:brushProperty name="width" value="0.05" units="cm"/>
      <inkml:brushProperty name="height" value="0.05" units="cm"/>
    </inkml:brush>
  </inkml:definitions>
  <inkml:trace contextRef="#ctx0" brushRef="#br0">39 70 24575,'-2'-8'0,"-1"1"0,0 0 0,-1 0 0,0 0 0,-6-9 0,-2-2 0,17 29 0,95 198 0,-60-117 0,69 130-1365,-93-194-5461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7.397"/>
    </inkml:context>
    <inkml:brush xml:id="br0">
      <inkml:brushProperty name="width" value="0.05" units="cm"/>
      <inkml:brushProperty name="height" value="0.05" units="cm"/>
    </inkml:brush>
  </inkml:definitions>
  <inkml:trace contextRef="#ctx0" brushRef="#br0">468 408 24575,'-41'-48'0,"32"36"0,0 1 0,-1 0 0,0 0 0,0 1 0,-1 1 0,-1 0 0,-19-12 0,19 14 0,0 2 0,-1-1 0,1 2 0,-1 0 0,-1 0 0,1 1 0,0 1 0,-1 0 0,1 1 0,-27 1 0,33 1 0,-1 0 0,1 0 0,0 0 0,0 1 0,0 0 0,0 1 0,1 0 0,-1 0 0,1 0 0,-1 0 0,1 1 0,0 0 0,1 1 0,-1-1 0,1 1 0,-1 0 0,2 1 0,-1-1 0,0 1 0,1 0 0,0 0 0,-4 8 0,6-9 0,0-1 0,-1 1 0,2 0 0,-1 0 0,0-1 0,1 1 0,0 0 0,0 0 0,1 0 0,-1 0 0,1 1 0,0-1 0,0 0 0,1 0 0,0 0 0,-1 0 0,2 0 0,-1 0 0,1-1 0,-1 1 0,1 0 0,0-1 0,1 1 0,-1-1 0,1 1 0,0-1 0,0 0 0,1 0 0,-1-1 0,1 1 0,-1-1 0,1 0 0,7 5 0,3 1 0,0-1 0,0 0 0,1-1 0,0-1 0,0 0 0,1-1 0,0-1 0,-1 0 0,24 1 0,-21-3 0,1 0 0,-1-2 0,1 0 0,-1-1 0,1-1 0,-1-1 0,20-5 0,-33 6 0,1 0 0,-1 1 0,1-2 0,-1 1 0,0-1 0,0 1 0,0-1 0,0-1 0,-1 1 0,1-1 0,-1 0 0,0 0 0,0 0 0,0 0 0,0-1 0,-1 0 0,0 1 0,0-1 0,0 0 0,-1-1 0,1 1 0,-1 0 0,-1-1 0,1 1 0,-1-1 0,2-9 0,-3 0 0,0 0 0,0-1 0,-2 1 0,0 0 0,-1 0 0,0 0 0,-8-23 0,-47-99 0,54 128 0,-65-116 0,127 230 0,15 23 0,-32-69-17,41 65-1331,-63-89-5478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7.799"/>
    </inkml:context>
    <inkml:brush xml:id="br0">
      <inkml:brushProperty name="width" value="0.05" units="cm"/>
      <inkml:brushProperty name="height" value="0.05" units="cm"/>
    </inkml:brush>
  </inkml:definitions>
  <inkml:trace contextRef="#ctx0" brushRef="#br0">35 83 24575,'-4'0'0,"-7"0"0,-1-5 0,6-1 0,4-5 0,7 0 0,8 2 0,0-3 0,4 2 0,8 1 0,4 4 0,-2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8.203"/>
    </inkml:context>
    <inkml:brush xml:id="br0">
      <inkml:brushProperty name="width" value="0.05" units="cm"/>
      <inkml:brushProperty name="height" value="0.05" units="cm"/>
    </inkml:brush>
  </inkml:definitions>
  <inkml:trace contextRef="#ctx0" brushRef="#br0">0 230 24575,'5'-5'0,"6"-1"0,10 0 0,11-3 0,5-1 0,6-2 0,-6 0-8191</inkml:trace>
  <inkml:trace contextRef="#ctx0" brushRef="#br0" timeOffset="1">574 66 24575,'5'-5'0,"6"-1"0,10 0 0,7-3 0,7-1 0,7 2 0,7 3 0,3-4 0,-7 1-8191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8.821"/>
    </inkml:context>
    <inkml:brush xml:id="br0">
      <inkml:brushProperty name="width" value="0.05" units="cm"/>
      <inkml:brushProperty name="height" value="0.05" units="cm"/>
    </inkml:brush>
  </inkml:definitions>
  <inkml:trace contextRef="#ctx0" brushRef="#br0">59 45 24575,'-5'0'0,"-6"0"0,-1 5 0,-4 1 0,7 0 0,3-6 0,14-3 0,9-1 0,6-4 0,9-1 0,8 1 0,7-3 0,0 1 0,-9 2-8191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9.179"/>
    </inkml:context>
    <inkml:brush xml:id="br0">
      <inkml:brushProperty name="width" value="0.05" units="cm"/>
      <inkml:brushProperty name="height" value="0.05" units="cm"/>
    </inkml:brush>
  </inkml:definitions>
  <inkml:trace contextRef="#ctx0" brushRef="#br0">701 11 24575,'-5'0'0,"-6"0"0,-1-5 0,6-1 0</inkml:trace>
  <inkml:trace contextRef="#ctx0" brushRef="#br0" timeOffset="1">18 148 24575,'-4'4'0,"-7"2"0,8-4 0,14-8 0,19-3 0,19-4 0,18 0 0,18-3 0,7-2 0,-11 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4.028"/>
    </inkml:context>
    <inkml:brush xml:id="br0">
      <inkml:brushProperty name="width" value="0.05" units="cm"/>
      <inkml:brushProperty name="height" value="0.05" units="cm"/>
    </inkml:brush>
  </inkml:definitions>
  <inkml:trace contextRef="#ctx0" brushRef="#br0">39 160 24575,'-2'0'0,"1"-1"0,0 1 0,-1 0 0,1 0 0,-1 0 0,1 0 0,0 0 0,-1 0 0,1 1 0,0-1 0,-1 0 0,1 1 0,0-1 0,-1 1 0,1-1 0,0 1 0,0 0 0,0-1 0,-1 1 0,1 0 0,0 0 0,0 0 0,0 0 0,0 0 0,1 0 0,-1 0 0,0 0 0,0 0 0,1 1 0,-1-1 0,0 0 0,1 0 0,-1 1 0,1-1 0,-1 2 0,1 0 0,1 0 0,-1 0 0,1 0 0,-1 0 0,1 0 0,0 0 0,0 0 0,0 0 0,0 0 0,1 0 0,-1 0 0,1-1 0,0 1 0,0-1 0,2 4 0,20 22 0,111 121 0,-118-133 0,0-1 0,1-1 0,1 0 0,0-1 0,1-1 0,34 15 0,-48-25 0,-1 0 0,1 0 0,0 0 0,0-1 0,0 1 0,0-2 0,0 1 0,0-1 0,0 0 0,0 0 0,0 0 0,0-1 0,0 0 0,-1 0 0,9-3 0,-9 2 0,-1 0 0,1-1 0,-1 0 0,0 0 0,1 0 0,-1 0 0,0-1 0,-1 1 0,1-1 0,-1 0 0,0 0 0,1 0 0,-2-1 0,1 1 0,-1-1 0,1 0 0,2-9 0,-1 2 0,-1-1 0,-1 1 0,0-1 0,0 1 0,-1-1 0,-1 0 0,0 1 0,-1-1 0,0 0 0,-1 1 0,-1-1 0,0 1 0,0 0 0,-1-1 0,-9-17 0,-2 0 0,-1 1 0,-1 0 0,-1 1 0,-38-44 0,23 40 120,32 31-185,0-1 1,0 1-1,-1 0 1,1 0-1,-1 0 1,1 0-1,-1 0 0,1 1 1,-1-1-1,1 0 1,-1 1-1,0-1 1,1 1-1,-1 0 0,0-1 1,1 1-1,-1 0 1,0 0-1,0 0 1,1 0-1,-1 0 1,-3 1-1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4.526"/>
    </inkml:context>
    <inkml:brush xml:id="br0">
      <inkml:brushProperty name="width" value="0.05" units="cm"/>
      <inkml:brushProperty name="height" value="0.05" units="cm"/>
    </inkml:brush>
  </inkml:definitions>
  <inkml:trace contextRef="#ctx0" brushRef="#br0">4 115 24575,'-2'13'0,"2"-11"0,-1 0 0,1-1 0,0 1 0,0-1 0,0 1 0,0 0 0,0-1 0,0 1 0,0 0 0,0-1 0,1 1 0,0 2 0,8 17 0,1-1 0,0-1 0,25 34 0,-8-12 0,173 260 0,-196-294 0,-1-3 0,0 0 0,0 0 0,0 0 0,-1 1 0,0-1 0,0 1 0,0-1 0,0 1 0,-1 0 0,0 0 0,0 0 0,1 8 0,-2-13 0,0 0 0,0 0 0,0 1 0,-1-1 0,1 0 0,0 0 0,0 1 0,0-1 0,0 0 0,0 0 0,0 1 0,0-1 0,-1 0 0,1 0 0,0 0 0,0 1 0,0-1 0,-1 0 0,1 0 0,0 0 0,0 0 0,0 0 0,-1 0 0,1 1 0,0-1 0,0 0 0,-1 0 0,1 0 0,0 0 0,0 0 0,-1 0 0,1 0 0,0 0 0,0 0 0,-1 0 0,1 0 0,0 0 0,-14-5 0,-9-13 0,1-1 0,2-1 0,1-2 0,0 0 0,2 0 0,0-2 0,2 0 0,0-1 0,-14-37 0,12 23 0,3-2 0,1 0 0,2-1 0,-11-83 0,21 116 0,0 1 0,1-1 0,0 0 0,1 1 0,-1-1 0,2 0 0,-1 1 0,1-1 0,5-13 0,-6 20 0,1 0 0,-1 0 0,0-1 0,0 1 0,1 0 0,0 0 0,-1 1 0,1-1 0,0 0 0,0 0 0,0 1 0,0-1 0,0 1 0,0 0 0,0-1 0,0 1 0,1 0 0,-1 0 0,0 1 0,1-1 0,-1 0 0,1 1 0,-1 0 0,1-1 0,-1 1 0,1 0 0,-1 0 0,1 0 0,-1 1 0,1-1 0,-1 0 0,1 1 0,-1 0 0,0 0 0,1 0 0,-1 0 0,3 1 0,1 1 5,0-1-1,-1 1 1,1 1-1,-1-1 0,0 1 1,0-1-1,0 2 1,0-1-1,-1 0 1,1 1-1,-1 0 0,-1 0 1,1 0-1,-1 0 1,1 1-1,-2 0 1,1-1-1,0 1 1,-1 0-1,0 0 0,-1 0 1,1 1-1,-1-1 1,-1 0-1,1 0 1,-1 12-1,0-9-82,-1 0 0,0 0 0,0 0-1,-1-1 1,0 1 0,0-1 0,-1 1 0,0-1 0,-1 0-1,0 0 1,0 0 0,0-1 0,-1 1 0,0-1 0,-1 0-1,0 0 1,0-1 0,-12 10 0,-3-2-6748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5.054"/>
    </inkml:context>
    <inkml:brush xml:id="br0">
      <inkml:brushProperty name="width" value="0.05" units="cm"/>
      <inkml:brushProperty name="height" value="0.05" units="cm"/>
    </inkml:brush>
  </inkml:definitions>
  <inkml:trace contextRef="#ctx0" brushRef="#br0">211 348 24575,'1'-1'0,"0"-1"0,-1 1 0,1-1 0,-1 0 0,1 1 0,-1-1 0,0 1 0,1-1 0,-1 0 0,0 1 0,0-1 0,0 0 0,-1 1 0,1-1 0,0 0 0,-1 1 0,1-1 0,-1 1 0,1-1 0,-1 0 0,0 1 0,1-1 0,-1 1 0,0 0 0,0-1 0,0 1 0,0 0 0,-2-2 0,-3-4 0,0-1 0,0 2 0,0-1 0,-8-5 0,10 9 0,0 1 0,0-1 0,0 1 0,0 0 0,0 0 0,-1 1 0,1-1 0,0 1 0,-1 0 0,1 0 0,-1 1 0,0-1 0,1 1 0,-1 0 0,1 0 0,-1 1 0,0-1 0,1 1 0,-1 0 0,1 0 0,-1 0 0,1 1 0,0 0 0,0 0 0,0 0 0,0 0 0,0 1 0,-7 5 0,8-6 0,0 0 0,1 1 0,-1-1 0,1 1 0,0 0 0,0-1 0,0 1 0,0 0 0,0 0 0,0 1 0,1-1 0,0 0 0,-1 0 0,1 1 0,1-1 0,-1 1 0,0-1 0,1 1 0,0-1 0,-1 1 0,2-1 0,-1 1 0,0-1 0,1 1 0,-1-1 0,1 0 0,0 1 0,0-1 0,0 1 0,1-1 0,-1 0 0,1 0 0,0 0 0,0 0 0,0 0 0,0 0 0,4 3 0,-1-1 0,0 0 0,1-1 0,0 0 0,0 0 0,0 0 0,0-1 0,0 0 0,1 0 0,0 0 0,-1-1 0,1 0 0,0 0 0,0-1 0,0 0 0,0 0 0,1-1 0,-1 0 0,0 0 0,0 0 0,0-1 0,0 0 0,0-1 0,10-2 0,-12 2 0,0 1 0,0-1 0,0 0 0,0 0 0,0 0 0,0-1 0,0 1 0,-1-1 0,0-1 0,1 1 0,-1 0 0,0-1 0,0 0 0,-1 0 0,1 0 0,-1-1 0,0 1 0,0-1 0,-1 1 0,1-1 0,-1 0 0,0 0 0,0 0 0,-1 0 0,1-1 0,-1 1 0,0 0 0,-1-1 0,1 1 0,-1 0 0,0-7 0,-3-3 0,0-1 0,-1 1 0,-1 0 0,0 1 0,-1-1 0,-1 1 0,0 0 0,-12-17 0,1 4 0,-2 1 0,-42-46 0,33 51 0,23 21 0,14 15 0,24 22 0,2-1 0,68 58 0,-76-73 0,76 60-1365,-76-63-5461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1.041"/>
    </inkml:context>
    <inkml:brush xml:id="br0">
      <inkml:brushProperty name="width" value="0.05" units="cm"/>
      <inkml:brushProperty name="height" value="0.05" units="cm"/>
    </inkml:brush>
  </inkml:definitions>
  <inkml:trace contextRef="#ctx0" brushRef="#br0">0 47 24575,'0'-4'0,"0"-7"0,0-6 0,0 5 0,0 9 0,0 10 0,0 7 0,0 12 0,0 10 0,0 9 0,0 5 0,0 4 0,0 2 0,0-4 0,0-1 0,0-5 0,0-6 0,0-9-8191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5.772"/>
    </inkml:context>
    <inkml:brush xml:id="br0">
      <inkml:brushProperty name="width" value="0.05" units="cm"/>
      <inkml:brushProperty name="height" value="0.05" units="cm"/>
    </inkml:brush>
  </inkml:definitions>
  <inkml:trace contextRef="#ctx0" brushRef="#br0">219 425 24575,'0'-3'0,"-1"0"0,0 0 0,1 0 0,-1 0 0,-1 0 0,1 0 0,0 0 0,-1 1 0,1-1 0,-1 0 0,0 1 0,0 0 0,-2-3 0,-30-27 0,29 28 0,0 0 0,-1 1 0,1 0 0,-1 0 0,0 0 0,0 0 0,0 1 0,0 0 0,0 1 0,0-1 0,-1 1 0,-7-1 0,11 2 0,-1 0 0,1 1 0,0-1 0,0 0 0,0 1 0,0 0 0,0 0 0,0 0 0,0 0 0,1 0 0,-1 0 0,0 1 0,0 0 0,1-1 0,-1 1 0,1 0 0,0 0 0,-1 0 0,1 0 0,0 1 0,0-1 0,0 1 0,1-1 0,-1 1 0,0 0 0,1-1 0,-1 5 0,-1-2 0,2 0 0,-1 1 0,1-1 0,-1 0 0,1 1 0,1 0 0,-1-1 0,1 1 0,0-1 0,0 1 0,1-1 0,0 1 0,0-1 0,0 1 0,0-1 0,1 1 0,0-1 0,0 0 0,1 0 0,-1 0 0,1 0 0,0-1 0,0 1 0,5 4 0,-3-3 0,0-1 0,1 0 0,0 0 0,0 0 0,0-1 0,0 1 0,1-2 0,0 1 0,0-1 0,0 0 0,0 0 0,0-1 0,0 0 0,1 0 0,-1-1 0,1 0 0,9 1 0,-14-2 0,0 0 0,0 0 0,0 0 0,0-1 0,0 1 0,0-1 0,0 1 0,0-1 0,0 0 0,0 0 0,-1 0 0,1-1 0,0 1 0,-1-1 0,1 1 0,-1-1 0,1 0 0,-1 0 0,0 0 0,0 0 0,0-1 0,0 1 0,0 0 0,0-1 0,-1 1 0,1-1 0,-1 0 0,0 0 0,0 1 0,0-1 0,0 0 0,1-6 0,0-2 0,-1-1 0,-1 0 0,1 1 0,-2-1 0,0 0 0,0 1 0,-4-13 0,4 19 0,-5-36 0,6 41 0,0-1 0,0 1 0,-1-1 0,1 1 0,0-1 0,1 1 0,-1 0 0,0-1 0,0 1 0,0-1 0,0 1 0,0-1 0,0 1 0,0 0 0,1-1 0,-1 1 0,0-1 0,0 1 0,1 0 0,-1-1 0,0 1 0,1 0 0,-1-1 0,0 1 0,1-1 0,0 1 0,0 0 0,0 1 0,0-1 0,0 0 0,0 0 0,0 1 0,-1-1 0,1 1 0,0-1 0,0 0 0,0 1 0,-1 0 0,1-1 0,0 1 0,0-1 0,-1 1 0,1 0 0,0 1 0,15 14 0,1-1 0,0-1 0,1 0 0,38 21 0,-44-29 0,-1-1 0,1 0 0,0 0 0,0-1 0,1-1 0,-1 0 0,1-1 0,-1 0 0,1-1 0,16 0 0,-26-2 0,0 1 0,1 0 0,-1-1 0,0 1 0,1-1 0,-1 0 0,0 0 0,0 0 0,0 0 0,0-1 0,0 1 0,0-1 0,0 0 0,0 0 0,-1 0 0,1 0 0,3-5 0,-3 3 0,-1 1 0,1-2 0,-1 1 0,0 0 0,0 0 0,0-1 0,-1 1 0,0 0 0,1-1 0,-2 0 0,2-6 0,-2-3 0,0-1 0,0 0 0,-2 1 0,0-1 0,0 0 0,-2 1 0,-4-15 0,-1 6 0,0 0 0,-1 1 0,-1 1 0,-25-37 0,26 45 0,0 1 0,0-1 0,-1 2 0,-1-1 0,0 2 0,0 0 0,-1 0 0,-18-9 0,30 17 0,-1 1 0,0 0 0,0 0 0,1 0 0,-1 1 0,0-1 0,0 0 0,0 1 0,0-1 0,0 1 0,0 0 0,0 0 0,0-1 0,0 1 0,0 1 0,-4-1 0,5 1 0,0-1 0,0 1 0,0-1 0,1 1 0,-1 0 0,0-1 0,1 1 0,-1 0 0,1-1 0,-1 1 0,0 0 0,1 0 0,0-1 0,-1 1 0,1 0 0,-1 0 0,1 0 0,0 0 0,0 0 0,-1 0 0,1 0 0,0-1 0,0 1 0,0 0 0,0 1 0,1 4 0,-1 0 0,1 0 0,0 0 0,1 0 0,-1-1 0,1 1 0,1-1 0,-1 1 0,1-1 0,3 6 0,12 15 0,2-1 0,0-1 0,27 24 0,77 60 0,-100-87 0,26 16-1365,-29-25-5461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6.143"/>
    </inkml:context>
    <inkml:brush xml:id="br0">
      <inkml:brushProperty name="width" value="0.05" units="cm"/>
      <inkml:brushProperty name="height" value="0.05" units="cm"/>
    </inkml:brush>
  </inkml:definitions>
  <inkml:trace contextRef="#ctx0" brushRef="#br0">20 304 24575,'-1'0'0,"0"1"0,0-1 0,0 0 0,0 0 0,0 0 0,0 0 0,0 0 0,0-1 0,0 1 0,0 0 0,0 0 0,0-1 0,0 1 0,0 0 0,0-1 0,0 1 0,1-1 0,-3 0 0,3 0 0,0 1 0,0-1 0,0 1 0,1-1 0,-1 1 0,0-1 0,0 1 0,0-1 0,0 1 0,0-1 0,1 1 0,-1-1 0,0 1 0,0 0 0,1-1 0,-1 1 0,0-1 0,1 1 0,-1 0 0,0-1 0,1 1 0,-1 0 0,1-1 0,-1 1 0,1 0 0,37-22 0,26-5 0,-15 8 0,0-3 0,-2-1 0,63-43 0,-105 63 0,-1-1 0,1 0 0,-1 0 0,1-1 0,-1 0 0,-1 1 0,1-1 0,-1-1 0,3-5 0,-5 10 0,0 0 0,-1-1 0,1 1 0,-1-1 0,1 1 0,-1-1 0,0 1 0,0-1 0,1 1 0,-1-1 0,0 1 0,-1-1 0,1 1 0,0-1 0,0 1 0,0-1 0,-1 1 0,1-1 0,-1 1 0,0-1 0,1 1 0,-1 0 0,0-1 0,1 1 0,-1 0 0,0 0 0,0 0 0,0-1 0,0 1 0,-1 0 0,1 0 0,0 0 0,0 1 0,-1-1 0,1 0 0,0 0 0,-1 1 0,1-1 0,0 1 0,-1-1 0,-1 0 0,-2 0 0,1-1 0,-1 1 0,1 0 0,-1 0 0,0 1 0,1-1 0,-1 1 0,0 0 0,0 0 0,1 1 0,-1-1 0,0 1 0,1 0 0,-1 0 0,0 1 0,1-1 0,0 1 0,-1 0 0,1 0 0,0 1 0,0-1 0,0 1 0,0 0 0,1 0 0,-1 0 0,1 0 0,-1 1 0,1 0 0,0-1 0,1 1 0,-1 0 0,1 0 0,0 1 0,0-1 0,0 0 0,0 1 0,1-1 0,-1 1 0,1-1 0,1 1 0,-1 0 0,0 0 0,1-1 0,0 1 0,0 0 0,1 0 0,-1-1 0,1 1 0,0 0 0,0-1 0,1 1 0,0-1 0,-1 1 0,5 6 0,0-1 7,1 0 0,-1 0 0,2-1 0,-1 0 0,1 0 1,1-1-1,-1 0 0,1-1 0,1 0 0,-1 0 0,1-1 0,0 0 0,1-1 0,-1 0 0,1-1 0,13 4 0,-10-4-121,1 0 0,0-1-1,0-1 1,0 0 0,0-2 0,0 1-1,0-2 1,0 0 0,-1 0 0,1-2-1,0 0 1,16-5 0,4-5-6712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6.516"/>
    </inkml:context>
    <inkml:brush xml:id="br0">
      <inkml:brushProperty name="width" value="0.05" units="cm"/>
      <inkml:brushProperty name="height" value="0.05" units="cm"/>
    </inkml:brush>
  </inkml:definitions>
  <inkml:trace contextRef="#ctx0" brushRef="#br0">108 1 24575,'-8'0'0,"0"0"0,-1 0 0,1 0 0,0 1 0,0 0 0,-14 3 0,19-3 0,1 0 0,0 0 0,0 0 0,0 0 0,0 1 0,0-1 0,1 0 0,-1 1 0,0-1 0,1 1 0,-1 0 0,0-1 0,1 1 0,0 0 0,0 0 0,-1 0 0,1 0 0,0 0 0,0 0 0,1 1 0,-1-1 0,0 0 0,1 0 0,0 1 0,-1 3 0,0 7 0,1 1 0,1 0 0,0 0 0,0 0 0,5 18 0,22 67 0,-27-96 0,9 29 15,1 0 0,2-1 0,1 0 0,1-2 0,2 1 0,1-2 0,35 43 0,-44-60-86,1-1 1,0 0-1,0 0 0,1-1 0,0-1 1,1 0-1,0-1 0,0 0 1,1 0-1,0-2 0,0 1 0,0-2 1,0 0-1,1 0 0,0-1 1,0-1-1,0 0 0,0-1 0,0-1 1,24-2-1,4-4-6755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6.953"/>
    </inkml:context>
    <inkml:brush xml:id="br0">
      <inkml:brushProperty name="width" value="0.05" units="cm"/>
      <inkml:brushProperty name="height" value="0.05" units="cm"/>
    </inkml:brush>
  </inkml:definitions>
  <inkml:trace contextRef="#ctx0" brushRef="#br0">83 52 24575,'0'-3'0,"-1"0"0,1 1 0,0-1 0,-1 0 0,0 1 0,1-1 0,-1 0 0,0 1 0,0-1 0,-1 1 0,1 0 0,0-1 0,-1 1 0,0 0 0,1 0 0,-1 0 0,-3-3 0,5 5 0,-1-1 0,0 1 0,1-1 0,-1 1 0,0-1 0,0 1 0,0 0 0,1-1 0,-1 1 0,0 0 0,0 0 0,0 0 0,0 0 0,1-1 0,-1 1 0,0 0 0,0 0 0,0 0 0,0 1 0,0-1 0,-1 0 0,1 1 0,0 0 0,-1 0 0,1-1 0,0 1 0,0 0 0,0 0 0,0 0 0,0 1 0,0-1 0,0 0 0,0 0 0,0 0 0,0 1 0,1-1 0,-1 0 0,-1 3 0,-3 12 0,0-1 0,1 1 0,1 0 0,0 0 0,1 0 0,1 27 0,9 101 0,-7-124 0,14 99 0,4 0 0,56 182 0,-63-259-341,3-1 0,1-1-1,30 56 1,-28-69-6485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7.606"/>
    </inkml:context>
    <inkml:brush xml:id="br0">
      <inkml:brushProperty name="width" value="0.05" units="cm"/>
      <inkml:brushProperty name="height" value="0.05" units="cm"/>
    </inkml:brush>
  </inkml:definitions>
  <inkml:trace contextRef="#ctx0" brushRef="#br0">131 558 24575,'1'3'0,"1"1"0,-1-1 0,1 0 0,0 0 0,0 0 0,0 0 0,0 0 0,1-1 0,-1 1 0,1-1 0,5 5 0,11 12 0,34 55 0,3-3 0,109 108 0,-161-176 0,0 1 0,0 0 0,-1 0 0,1-1 0,1 0 0,-1 0 0,1 0 0,-1 0 0,1-1 0,0 1 0,0-1 0,0 0 0,5 1 0,-10-5 0,-1 0 0,1 0 0,-1 0 0,1 0 0,-1 0 0,0 1 0,1-1 0,-1 0 0,0 1 0,0-1 0,-2-2 0,-87-127 0,-128-198 0,164 239 0,-72-167 0,121 247 0,1-1 0,1 1 0,0-1 0,0 0 0,-1-17 0,4 25 0,-1 1 0,1-1 0,0 1 0,0 0 0,1-1 0,-1 1 0,0 0 0,1-1 0,-1 1 0,1 0 0,0-1 0,0 1 0,0 0 0,0 0 0,0 0 0,1 0 0,-1 0 0,0 0 0,1 0 0,0 0 0,-1 1 0,1-1 0,0 0 0,0 1 0,0 0 0,0-1 0,0 1 0,0 0 0,0 0 0,0 0 0,1 0 0,2 0 0,7-2 0,0 1 0,1 1 0,-1 0 0,0 1 0,1 0 0,-1 1 0,0 0 0,1 1 0,-1 0 0,12 5 0,9 3 0,0 2 0,40 20 0,-48-20 0,-2 1 0,1 2 0,-2 0 0,0 1 0,-1 1 0,-1 1 0,29 32 0,-42-41 0,0 0 0,-1 1 0,0 0 0,0 0 0,-1 0 0,0 0 0,-1 1 0,6 22 0,-9-25 0,0 0 0,0 0 0,-1 0 0,0 0 0,0 0 0,-1-1 0,0 1 0,0 0 0,-1 0 0,0 0 0,-1-1 0,1 1 0,-1-1 0,-5 9 0,0-4-97,0 0-1,-1-1 1,0 0-1,-1 0 1,-1-1-1,1 0 1,-1-1-1,-1 0 1,0-1-1,0 0 1,0-1-1,-1-1 0,-27 11 1,7-7-6729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7.965"/>
    </inkml:context>
    <inkml:brush xml:id="br0">
      <inkml:brushProperty name="width" value="0.05" units="cm"/>
      <inkml:brushProperty name="height" value="0.05" units="cm"/>
    </inkml:brush>
  </inkml:definitions>
  <inkml:trace contextRef="#ctx0" brushRef="#br0">39 368 24575,'-2'1'0,"1"-1"0,0 0 0,0 0 0,-1 0 0,1 0 0,0 0 0,-1 0 0,1 0 0,0 0 0,-1-1 0,1 1 0,0 0 0,-1-1 0,1 1 0,0-1 0,0 1 0,0-1 0,0 0 0,-1 0 0,1 1 0,0-1 0,0 0 0,0 0 0,1 0 0,-1 0 0,0 0 0,0 0 0,0 0 0,1 0 0,-1-1 0,0 1 0,1 0 0,0 0 0,-1 0 0,1-1 0,-1 1 0,1 0 0,0-1 0,0 1 0,0-2 0,0 0 0,1 1 0,-1 0 0,1 0 0,0-1 0,0 1 0,0 0 0,0 0 0,0 0 0,1 0 0,-1 0 0,1 0 0,-1 0 0,1 1 0,0-1 0,-1 0 0,1 1 0,0-1 0,0 1 0,0 0 0,0 0 0,0 0 0,4-2 0,1 1 0,1 0 0,0 1 0,-1-1 0,1 2 0,0-1 0,0 1 0,0 0 0,-1 0 0,1 1 0,0 0 0,0 1 0,10 3 0,-5-1 0,-1 0 0,0 1 0,0 1 0,0 0 0,-1 0 0,18 14 0,-15-9 0,0 2 0,-1 0 0,0 0 0,-1 1 0,19 30 0,-28-39 0,0 0 0,0 1 0,-1-1 0,1 1 0,-1 0 0,-1 0 0,1 0 0,-1 0 0,1 10 0,-2-13 0,0 0 0,-1 1 0,1-1 0,-1 0 0,1 1 0,-1-1 0,0 0 0,0 0 0,-1 0 0,1 0 0,-1 0 0,1 0 0,-1 0 0,0 0 0,0 0 0,0-1 0,-1 1 0,-3 2 0,5-3 0,-1-1 0,1 1 0,-1-1 0,0 0 0,1 0 0,-1 0 0,0 0 0,1 0 0,-1 0 0,0-1 0,0 1 0,0 0 0,0-1 0,0 0 0,0 1 0,0-1 0,0 0 0,0 0 0,0 0 0,0 0 0,0 0 0,0-1 0,0 1 0,0 0 0,0-1 0,0 0 0,1 1 0,-1-1 0,0 0 0,0 0 0,1 0 0,-1 0 0,-2-3 0,0 1 0,0-1 0,0 0 0,1 0 0,0 0 0,0-1 0,0 1 0,0-1 0,1 1 0,-1-1 0,1 0 0,-2-8 0,-1-8 10,2 0 0,0 0 0,1-1 0,1 1 0,0-1 0,2 0 0,1 1 0,1 0 0,0-1 0,2 1 0,8-23 0,-7 26-124,1-1 0,1 2-1,0-1 1,1 1 0,1 0 0,1 1-1,1 0 1,0 1 0,1 0 0,0 1-1,1 0 1,21-15 0,-5 9-6712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8.821"/>
    </inkml:context>
    <inkml:brush xml:id="br0">
      <inkml:brushProperty name="width" value="0.05" units="cm"/>
      <inkml:brushProperty name="height" value="0.05" units="cm"/>
    </inkml:brush>
  </inkml:definitions>
  <inkml:trace contextRef="#ctx0" brushRef="#br0">83 621 24575,'1'0'0,"1"-1"0,-1 1 0,0-1 0,0 1 0,0-1 0,0 0 0,0 1 0,0-1 0,0 0 0,0 0 0,0 0 0,0 0 0,0 0 0,-1 0 0,1 0 0,0 0 0,-1 0 0,2-2 0,-2-3 0,-13 15 0,3 0 0,1 1 0,0 0 0,0 1 0,1 0 0,0 0 0,1 1 0,-7 16 0,11-22 0,1-1 0,0 1 0,0 0 0,0 0 0,1 0 0,0 0 0,0 0 0,1 0 0,0 0 0,0 0 0,0 0 0,1 1 0,-1-1 0,1 0 0,1 0 0,-1-1 0,1 1 0,5 10 0,-3-10 0,0-1 0,0 0 0,0 0 0,1-1 0,-1 0 0,1 1 0,0-1 0,1-1 0,-1 1 0,1-1 0,-1 0 0,1 0 0,0-1 0,0 0 0,0 0 0,0 0 0,1-1 0,-1 1 0,0-2 0,10 1 0,4 1 0,-1-2 0,1 0 0,0-2 0,-1 0 0,30-7 0,-43 7 0,0 1 0,1-1 0,-1-1 0,0 1 0,0-1 0,-1 0 0,1-1 0,-1 1 0,1-1 0,-1 0 0,0-1 0,0 1 0,-1-1 0,5-5 0,-7 6 0,0 1 0,0-1 0,0 1 0,-1-1 0,1 0 0,-1 1 0,0-1 0,0 0 0,0 0 0,0 0 0,-1 0 0,0 0 0,0 0 0,0 0 0,0 0 0,0 0 0,-1 0 0,0 0 0,0 0 0,0 0 0,0 1 0,-1-1 0,1 0 0,-3-4 0,-3-3 0,0 1 0,0-1 0,-1 1 0,0 1 0,-1-1 0,0 2 0,-12-10 0,-77-52 0,84 61 0,-16-9 0,-19-11 0,46 27 0,0 0 0,0-1 0,1 1 0,-1 0 0,0-1 0,1 0 0,0 1 0,0-1 0,0 0 0,0 0 0,-2-5 0,4 7 0,-1 0 0,1 1 0,0-1 0,0 0 0,0 0 0,0 1 0,0-1 0,1 0 0,-1 0 0,0 1 0,0-1 0,0 0 0,1 0 0,-1 1 0,0-1 0,1 0 0,-1 1 0,1-1 0,-1 1 0,0-1 0,1 0 0,-1 1 0,1-1 0,0 1 0,-1-1 0,1 1 0,-1-1 0,1 1 0,0 0 0,-1-1 0,1 1 0,1 0 0,26-11 0,-24 10 0,59-14 0,94-11 0,-45 9 0,-79 12 0,-17 3 0,0 0 0,-1-1 0,1-1 0,-1 0 0,0-2 0,18-7 0,-20 1 0,-13 11 0,0 1 0,0 0 0,-1 0 0,1-1 0,0 1 0,0 0 0,0-1 0,0 1 0,0 0 0,0 0 0,0-1 0,-1 1 0,1 0 0,0 0 0,0-1 0,0 1 0,0 0 0,-1 0 0,1 0 0,0-1 0,0 1 0,-1 0 0,1 0 0,0 0 0,0 0 0,-1-1 0,1 1 0,0 0 0,-1 0 0,1 0 0,-1 0 0,-2-1 0,0 1 0,0-1 0,0 1 0,0 0 0,0 0 0,0 0 0,0 0 0,-5 1 0,-1 1 0,-1 1 0,1 0 0,-1 0 0,1 1 0,0 0 0,0 0 0,0 1 0,1 1 0,0-1 0,0 1 0,0 1 0,-8 8 0,13-12 0,0 1 0,0 0 0,0 0 0,1 0 0,0 0 0,-1 1 0,1-1 0,1 1 0,-1-1 0,1 1 0,-1-1 0,1 1 0,1 0 0,-1 0 0,1 0 0,0-1 0,0 1 0,0 0 0,1 0 0,-1 0 0,1 0 0,0-1 0,1 1 0,-1-1 0,1 1 0,0-1 0,3 6 0,1 1 0,2 0 0,-1-1 0,1 0 0,1 0 0,-1-1 0,2 0 0,-1 0 0,1-1 0,1-1 0,-1 1 0,14 5 0,-6-3 0,1-1 0,0-1 0,1 0 0,-1-2 0,1 0 0,24 3 0,-38-8 0,0 0 0,0-1 0,0 1 0,0-1 0,0-1 0,0 1 0,0-1 0,0 0 0,-1 0 0,1-1 0,0 0 0,-1 0 0,1 0 0,6-4 0,-8 3 0,0 0 0,0 0 0,0-1 0,0 1 0,-1-1 0,0 0 0,0 0 0,0-1 0,0 1 0,0-1 0,-1 1 0,0-1 0,0 0 0,0 0 0,0 0 0,1-8 0,-2 1 0,1-1 0,-1 1 0,-1-1 0,0 1 0,-1-1 0,-1 1 0,0 0 0,0-1 0,-1 1 0,-1 0 0,-6-16 0,-10-17 0,-40-67 0,32 63 0,12 20 0,-10-21 0,-2 2 0,-41-52 0,69 99 0,-1 1 0,1-1 0,0 0 0,-1 1 0,1-1 0,-1 0 0,1 1 0,-1-1 0,0 1 0,1-1 0,-1 1 0,0-1 0,1 1 0,-1-1 0,0 1 0,1-1 0,-1 1 0,0 0 0,0 0 0,1-1 0,-2 1 0,2 14 0,15 29 0,23 33-63,5-2-1,2-2 1,56 67-1,-41-57-1047,-30-39-5715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9.286"/>
    </inkml:context>
    <inkml:brush xml:id="br0">
      <inkml:brushProperty name="width" value="0.05" units="cm"/>
      <inkml:brushProperty name="height" value="0.05" units="cm"/>
    </inkml:brush>
  </inkml:definitions>
  <inkml:trace contextRef="#ctx0" brushRef="#br0">77 4 24575,'-13'-2'0,"12"2"0,0-1 0,0 1 0,0 0 0,0 0 0,1 0 0,-1-1 0,0 1 0,0 0 0,0 0 0,0 0 0,0 1 0,0-1 0,1 0 0,-1 0 0,0 0 0,0 1 0,0-1 0,0 0 0,1 1 0,-1-1 0,0 1 0,0-1 0,1 1 0,-1-1 0,0 1 0,1-1 0,-1 1 0,0 0 0,1-1 0,-1 1 0,1 0 0,-1-1 0,1 1 0,0 0 0,-1 0 0,1 0 0,-1 0 0,-5 12 0,1-1 0,0 1 0,0 0 0,1 0 0,1 0 0,0 0 0,1 1 0,1-1 0,0 1 0,1 23 0,2-19 0,1 0 0,0 0 0,1 0 0,1 0 0,1-1 0,1 1 0,11 22 0,-6-19 0,0 0 0,2-1 0,0 0 0,1-1 0,1-1 0,1 0 0,1-1 0,0-1 0,1-1 0,0-1 0,1 0 0,30 14 0,-27-19-170,1 0-1,0-1 0,1-2 1,-1 0-1,1-2 0,1-1 1,29 1-1,-2-3-6655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09.672"/>
    </inkml:context>
    <inkml:brush xml:id="br0">
      <inkml:brushProperty name="width" value="0.05" units="cm"/>
      <inkml:brushProperty name="height" value="0.05" units="cm"/>
    </inkml:brush>
  </inkml:definitions>
  <inkml:trace contextRef="#ctx0" brushRef="#br0">31 0 24575,'-5'0'0,"-1"5"0,-5 1 0,5 4 0,3 6 0,7 4 0,7-1 0,2 0 0,3 3 0,4 1 0,-2 2 0,0 1 0,3 1 0,-2-4-8191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0.062"/>
    </inkml:context>
    <inkml:brush xml:id="br0">
      <inkml:brushProperty name="width" value="0.05" units="cm"/>
      <inkml:brushProperty name="height" value="0.05" units="cm"/>
    </inkml:brush>
  </inkml:definitions>
  <inkml:trace contextRef="#ctx0" brushRef="#br0">1 28 24575,'0'-5'0,"0"-6"0,4 4 0,7 2 0,6 8 0,4 11 0,9 10 0,3 8 0,6 5 0,0 4 0,4 5 0,-2 4 0,-3-2 0,2 0 0,-7-3 0,-3-5 0,-3-9 0,-6-10-8191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1.416"/>
    </inkml:context>
    <inkml:brush xml:id="br0">
      <inkml:brushProperty name="width" value="0.05" units="cm"/>
      <inkml:brushProperty name="height" value="0.05" units="cm"/>
    </inkml:brush>
  </inkml:definitions>
  <inkml:trace contextRef="#ctx0" brushRef="#br0">1 155 24575,'0'-27'0,"-1"11"0,1 0 0,1 1 0,4-25 0,-5 40 0,0-1 0,0 0 0,0 1 0,0-1 0,1 0 0,-1 1 0,0-1 0,0 0 0,0 1 0,1-1 0,-1 0 0,0 1 0,1-1 0,-1 1 0,0-1 0,1 1 0,-1-1 0,1 1 0,-1-1 0,1 1 0,-1-1 0,1 1 0,-1-1 0,1 1 0,0 0 0,-1-1 0,1 1 0,0 0 0,-1 0 0,1 0 0,1-1 0,-1 2 0,1-1 0,-1 0 0,1 1 0,-1 0 0,0-1 0,1 1 0,-1 0 0,0 0 0,1 0 0,-1 0 0,0 0 0,0 0 0,2 2 0,8 9 0,-2 0 0,12 18 0,-15-20 0,74 116 0,-58-87 0,1-1 0,2-2 0,2 0 0,1-2 0,34 33 0,-61-65 0,1-1 0,-1 1 0,1-1 0,0 1 0,-1-1 0,1 0 0,0 1 0,0-1 0,0 0 0,0 0 0,0 0 0,0-1 0,0 1 0,0-1 0,0 1 0,0-1 0,0 1 0,1-1 0,-1 0 0,0 0 0,0 0 0,0 0 0,0-1 0,1 1 0,-1 0 0,0-1 0,0 0 0,0 1 0,0-1 0,2-1 0,1-2 0,0-1 0,0 1 0,-1-1 0,1 0 0,-1 0 0,0 0 0,0-1 0,-1 1 0,3-7 0,14-30 0,-2-2 0,-1 1 0,-3-2 0,-1 0 0,8-64 0,-20 102-92,1 0-24,0 0 0,-1-1 1,0 1-1,-1-1 0,0 1 1,0-1-1,0 1 0,-1-1 0,0 1 1,-2-9-1,-3 6-6710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1.094"/>
    </inkml:context>
    <inkml:brush xml:id="br0">
      <inkml:brushProperty name="width" value="0.05" units="cm"/>
      <inkml:brushProperty name="height" value="0.05" units="cm"/>
    </inkml:brush>
  </inkml:definitions>
  <inkml:trace contextRef="#ctx0" brushRef="#br0">17 223 24575,'0'0'0,"-1"0"0,0 0 0,0-1 0,1 1 0,-1 0 0,0 0 0,0 0 0,1-1 0,-1 1 0,0 0 0,1-1 0,-1 1 0,0-1 0,1 1 0,-1 0 0,1-1 0,-1 1 0,1-1 0,-1 0 0,1 1 0,-1-1 0,1 1 0,-1-1 0,1 0 0,0 1 0,-1-1 0,1 0 0,0 0 0,0 1 0,-1-1 0,1 0 0,0 1 0,0-1 0,0 0 0,0 0 0,0 0 0,0 1 0,0-1 0,1-1 0,7-30 0,-3 22 0,2 0 0,-1 0 0,2 1 0,-1 0 0,1 0 0,0 1 0,1 0 0,0 0 0,0 1 0,1 1 0,0-1 0,0 1 0,0 1 0,1 0 0,11-4 0,5 0 0,0 0 0,1 2 0,-1 1 0,2 2 0,29-2 0,-50 5 0,1 1 0,0 0 0,-1 0 0,1 1 0,16 4 0,-23-5 0,-1 0 0,1 1 0,0 0 0,0-1 0,-1 1 0,1 0 0,-1 0 0,1 0 0,-1 0 0,1 0 0,-1 0 0,1 0 0,-1 1 0,0-1 0,0 0 0,0 1 0,1-1 0,-2 1 0,1-1 0,0 1 0,0 0 0,0-1 0,-1 1 0,1 0 0,-1 0 0,1-1 0,-1 1 0,0 0 0,1 0 0,-1 0 0,0-1 0,0 1 0,-1 0 0,1 0 0,-1 2 0,-1 4 0,0 0 0,-1 0 0,0 0 0,-1-1 0,1 1 0,-2-1 0,1 0 0,-1 0 0,0 0 0,0-1 0,-1 1 0,-7 6 0,-14 11 0,-44 31 0,56-44 0,-15 10 0,21-17 0,2 1 0,-1 1 0,0 0 0,1 0 0,0 0 0,-7 9 0,13-14 0,1 0 0,-1 0 0,0 0 0,1 0 0,-1 0 0,1 0 0,-1 0 0,1 0 0,-1 0 0,1 0 0,0 1 0,-1-1 0,1 0 0,0 0 0,0 0 0,0 1 0,0-1 0,0 0 0,0 0 0,0 0 0,1 1 0,-1-1 0,1 1 0,0 1 0,0-1 0,1 0 0,-1-1 0,1 1 0,-1 0 0,1 0 0,-1-1 0,1 1 0,0-1 0,0 1 0,3 1 0,7 3 0,0 0 0,1-1 0,18 6 0,-21-8 0,424 104-1365,-389-98-5461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1.641"/>
    </inkml:context>
    <inkml:brush xml:id="br0">
      <inkml:brushProperty name="width" value="0.05" units="cm"/>
      <inkml:brushProperty name="height" value="0.05" units="cm"/>
    </inkml:brush>
  </inkml:definitions>
  <inkml:trace contextRef="#ctx0" brushRef="#br0">76 241 24575,'-4'-5'0,"-1"1"0,0 0 0,0 0 0,0 0 0,0 1 0,-1-1 0,1 1 0,-10-3 0,15 6 0,-1 0 0,1 0 0,0 0 0,0-1 0,-1 1 0,1 0 0,0 0 0,0 0 0,-1 0 0,1 0 0,0 0 0,0 0 0,-1 0 0,1 0 0,0 0 0,0 0 0,-1 0 0,1 0 0,0 0 0,0 0 0,-1 1 0,1-1 0,0 0 0,0 0 0,-1 0 0,1 0 0,0 0 0,0 0 0,0 1 0,-1-1 0,1 0 0,0 0 0,0 0 0,0 1 0,0-1 0,-1 0 0,1 0 0,0 0 0,0 1 0,0-1 0,0 0 0,0 0 0,0 1 0,0-1 0,0 0 0,0 0 0,0 1 0,0-1 0,0 0 0,0 0 0,0 1 0,0-1 0,0 0 0,0 0 0,0 1 0,0-1 0,0 0 0,7 17 0,8 5 0,2 0 0,0-1 0,1 0 0,1-2 0,38 31 0,-35-32 0,159 128 0,-66-56 0,-216-161 0,49 36 0,-80-68 0,103 75 0,3-1 0,-33-44 0,46 56 0,2-1 0,1 0 0,0 0 0,1-1 0,1 0 0,-6-24 0,12 37 0,1 1 0,0-1 0,0 1 0,1-1 0,-1 0 0,1 1 0,0-1 0,1 0 0,0 1 0,0-1 0,0 1 0,0-1 0,1 1 0,0 0 0,0-1 0,4-6 0,-4 9 0,1-1 0,0 1 0,-1 0 0,1 0 0,0 0 0,0 0 0,1 0 0,-1 1 0,1 0 0,-1-1 0,1 1 0,0 0 0,0 1 0,-1-1 0,1 1 0,0 0 0,1 0 0,-1 0 0,0 0 0,0 1 0,0-1 0,7 2 0,3 0 0,1 1 0,-1 0 0,0 1 0,1 1 0,-1 0 0,-1 1 0,1 1 0,24 14 0,-13-6 0,-1 2 0,0 1 0,33 31 0,-49-41 0,-1 1 0,0 0 0,0 1 0,-1-1 0,0 1 0,0 1 0,-1-1 0,0 1 0,-1 0 0,0 0 0,4 16 0,-7-19 0,1 1 0,-2-1 0,1 1 0,-1-1 0,0 1 0,0 0 0,-1-1 0,0 1 0,0-1 0,-1 0 0,0 1 0,0-1 0,-1 0 0,0 0 0,0 0 0,-1-1 0,-4 8 0,-4 1 0,0-1 0,-20 19 0,22-24 0,0 0 0,1 1 0,0 0 0,1 0 0,0 1 0,-9 16 0,17-25-3,-1-1 0,0 0-1,1 1 1,-1-1-1,1 1 1,0-1 0,-1 1-1,1-1 1,0 1 0,0-1-1,0 1 1,0-1 0,0 1-1,0-1 1,0 1 0,1-1-1,-1 0 1,0 1 0,1-1-1,-1 1 1,1-1 0,0 0-1,1 3 1,0-2 19,0 0 1,0 0 0,0 0 0,0-1-1,0 1 1,1-1 0,-1 1-1,0-1 1,1 0 0,0 1-1,4 0 1,3 1-265,0-1 1,-1 0-1,1-1 1,0 0-1,19-1 1,7-4-6579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1.999"/>
    </inkml:context>
    <inkml:brush xml:id="br0">
      <inkml:brushProperty name="width" value="0.05" units="cm"/>
      <inkml:brushProperty name="height" value="0.05" units="cm"/>
    </inkml:brush>
  </inkml:definitions>
  <inkml:trace contextRef="#ctx0" brushRef="#br0">13 115 24575,'-5'0'0,"-1"-5"0,5-1 0,7-4 0,8-1 0,5-3 0,5-4 0,2 1 0,-2-1 0,-7 3-8191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2.385"/>
    </inkml:context>
    <inkml:brush xml:id="br0">
      <inkml:brushProperty name="width" value="0.05" units="cm"/>
      <inkml:brushProperty name="height" value="0.05" units="cm"/>
    </inkml:brush>
  </inkml:definitions>
  <inkml:trace contextRef="#ctx0" brushRef="#br0">41 7 24575,'-4'0'0,"-7"-5"0,-1 3 0,2 7 0,6 7 0,5 11 0,6 5 0,7 9 0,5 6 0,5 1 0,-2 2 0,0-2 0,1-4 0,1-4 0,-4-8-8191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2.730"/>
    </inkml:context>
    <inkml:brush xml:id="br0">
      <inkml:brushProperty name="width" value="0.05" units="cm"/>
      <inkml:brushProperty name="height" value="0.05" units="cm"/>
    </inkml:brush>
  </inkml:definitions>
  <inkml:trace contextRef="#ctx0" brushRef="#br0">30 33 24575,'0'-1'0,"0"-1"0,0 1 0,-1 0 0,1 0 0,0-1 0,-1 1 0,1 0 0,-1 0 0,0-1 0,1 1 0,-1 0 0,0 0 0,-1-2 0,2 3 0,0 0 0,-1 0 0,1-1 0,0 1 0,0 0 0,-1 0 0,1 0 0,0-1 0,0 1 0,-1 0 0,1 0 0,0 0 0,-1 0 0,1 0 0,0 0 0,-1 0 0,1 0 0,0 0 0,-1 0 0,1 0 0,0 0 0,-1 0 0,1 0 0,0 0 0,-1 0 0,1 0 0,0 0 0,0 0 0,-1 0 0,1 0 0,0 1 0,-1-1 0,1 0 0,0 0 0,0 0 0,-1 1 0,1-1 0,0 0 0,0 0 0,-1 1 0,1-1 0,0 0 0,0 0 0,0 1 0,0-1 0,-1 0 0,1 1 0,0-1 0,0 0 0,0 0 0,0 1 0,0-1 0,0 0 0,0 1 0,0-1 0,0 0 0,0 1 0,-3 10 0,1-1 0,1 1 0,-1 0 0,2-1 0,0 1 0,0 0 0,0 0 0,5 19 0,1-2 0,1 0 0,12 31 0,-17-54 0,0 0 0,1 0 0,-1 0 0,1 0 0,0 0 0,0-1 0,1 1 0,-1-1 0,1 0 0,0 0 0,0 0 0,0 0 0,1-1 0,-1 0 0,1 0 0,0 0 0,0 0 0,6 2 0,-6-4 0,-1 0 0,1 0 0,-1 0 0,1-1 0,-1 0 0,1 1 0,-1-2 0,1 1 0,-1 0 0,1-1 0,-1 0 0,1 0 0,-1 0 0,1-1 0,-1 1 0,0-1 0,0 0 0,0 0 0,0-1 0,0 1 0,0-1 0,5-5 0,-3 2 0,0 0 0,-1 0 0,0-1 0,0 1 0,-1-1 0,0 0 0,0-1 0,0 1 0,-1 0 0,-1-1 0,1 0 0,-1 0 0,0 0 0,-1 0 0,0 0 0,0 0 0,0 0 0,-1 0 0,-2-12 0,2 13 0,-1 1 0,0-1 0,-1 1 0,1-1 0,-1 1 0,-1 0 0,1 0 0,-1 0 0,0 0 0,0 0 0,-1 1 0,1-1 0,-1 1 0,-1 0 0,1 0 0,-1 0 0,0 1 0,0 0 0,0-1 0,0 2 0,-1-1 0,1 1 0,-1 0 0,-8-3 0,-37-6 120,48 11-226,-1 1 0,1 0 0,0 0 0,-1 0 0,1 0 0,0 1-1,0-1 1,-1 1 0,1 0 0,0 0 0,0 0 0,0 0 0,-5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3.087"/>
    </inkml:context>
    <inkml:brush xml:id="br0">
      <inkml:brushProperty name="width" value="0.05" units="cm"/>
      <inkml:brushProperty name="height" value="0.05" units="cm"/>
    </inkml:brush>
  </inkml:definitions>
  <inkml:trace contextRef="#ctx0" brushRef="#br0">92 516 24575,'-23'-3'0,"15"1"0,1 1 0,-1 0 0,0 0 0,-13 1 0,20 0 0,0 0 0,1 0 0,-1 0 0,0 0 0,0 0 0,1 1 0,-1-1 0,0 0 0,0 1 0,1-1 0,-1 0 0,0 1 0,1-1 0,-1 1 0,0-1 0,1 1 0,-1-1 0,1 1 0,-1 0 0,0 0 0,1 1 0,-1-1 0,1 0 0,0 0 0,0 0 0,0 1 0,0-1 0,0 0 0,0 0 0,0 0 0,0 1 0,1-1 0,-1 0 0,0 0 0,1 0 0,-1 0 0,1 1 0,0 1 0,4 5 0,1 1 0,0-1 0,0 1 0,0-2 0,1 1 0,0-1 0,11 8 0,58 42 0,-68-51 0,1-1 0,0-1 0,0 1 0,0-1 0,0-1 0,1 0 0,-1 0 0,1-1 0,0 0 0,14 1 0,-20-3 0,1 0 0,-1 0 0,0 0 0,0-1 0,0 0 0,0 1 0,1-1 0,-1-1 0,0 1 0,0-1 0,-1 1 0,1-1 0,0 0 0,-1-1 0,1 1 0,-1-1 0,1 1 0,-1-1 0,0 0 0,0 0 0,-1 0 0,1-1 0,0 1 0,-1-1 0,0 1 0,3-8 0,-3 5 0,-1 1 0,0 0 0,0-1 0,0 1 0,-1-1 0,1 1 0,-2-1 0,1 1 0,0-1 0,-1 1 0,0-1 0,0 1 0,-1 0 0,0-1 0,0 1 0,0 0 0,0 0 0,-1 0 0,0 1 0,-5-8 0,-1-1 0,0 1 0,-1 1 0,0 0 0,-1 0 0,0 1 0,-18-13 0,15 13-273,0 2 0,-1-1 0,0 2 0,-22-9 0,11 9-6553</inkml:trace>
  <inkml:trace contextRef="#ctx0" brushRef="#br0" timeOffset="1">173 107 24575,'-5'-4'0,"-6"-7"0,-5-6 0,-6 0 0,2-2 0,4-2 0,9 7 0,6 11 0,8 15 0,8 10 0,5 10 0,4 5 0,-2-4-8191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3.430"/>
    </inkml:context>
    <inkml:brush xml:id="br0">
      <inkml:brushProperty name="width" value="0.05" units="cm"/>
      <inkml:brushProperty name="height" value="0.05" units="cm"/>
    </inkml:brush>
  </inkml:definitions>
  <inkml:trace contextRef="#ctx0" brushRef="#br0">86 1 24575,'-5'0'0,"-5"0"0,-7 0 0,-4 0 0,1 4 0,8 2 0,12 5 0,9 9 0,9 6 0,10 8 0,5 13 0,2 6 0,-1 9 0,-6 8 0,-8-8-8191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4.767"/>
    </inkml:context>
    <inkml:brush xml:id="br0">
      <inkml:brushProperty name="width" value="0.05" units="cm"/>
      <inkml:brushProperty name="height" value="0.05" units="cm"/>
    </inkml:brush>
  </inkml:definitions>
  <inkml:trace contextRef="#ctx0" brushRef="#br0">18 7 24575,'0'-5'0,"0"3"0,0 12 0,0 8 0,0 11 0,0 9 0,0 8 0,-5 9 0,-1 6 0,0-8-8191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5.819"/>
    </inkml:context>
    <inkml:brush xml:id="br0">
      <inkml:brushProperty name="width" value="0.05" units="cm"/>
      <inkml:brushProperty name="height" value="0.05" units="cm"/>
    </inkml:brush>
  </inkml:definitions>
  <inkml:trace contextRef="#ctx0" brushRef="#br0">220 416 24575,'1'-17'0,"-1"15"0,1 0 0,-1 0 0,0 0 0,0 0 0,0 0 0,0 0 0,0 0 0,0 0 0,-1 0 0,1 1 0,-1-4 0,0 4 0,0 0 0,0 1 0,0-1 0,0 0 0,0 1 0,0-1 0,0 1 0,0-1 0,0 1 0,0-1 0,0 1 0,0 0 0,0-1 0,0 1 0,-1 0 0,1 0 0,0 0 0,0 0 0,0 0 0,0 0 0,0 0 0,-1 0 0,1 1 0,0-1 0,-1 1 0,-7 1 0,0 0 0,0 1 0,1 0 0,-1 1 0,1 0 0,0 0 0,0 1 0,0 0 0,1 0 0,0 1 0,0 0 0,0 0 0,1 0 0,0 1 0,0 0 0,0 1 0,1-1 0,-5 9 0,3-4 0,1 1 0,0-1 0,0 1 0,1 1 0,1-1 0,0 1 0,1-1 0,1 1 0,0 0 0,0 0 0,1 17 0,2-26 0,-1 0 0,1 0 0,-1 0 0,2 0 0,-1 0 0,0 0 0,1 0 0,0 0 0,0-1 0,0 1 0,1 0 0,0-1 0,0 0 0,0 0 0,0 0 0,0 0 0,5 4 0,-2-4 0,0 0 0,0 0 0,1 0 0,-1-1 0,1 0 0,0 0 0,-1 0 0,1-1 0,1 0 0,13 2 0,-5-3 0,0 0 0,0-1 0,0 0 0,0-2 0,0 0 0,0 0 0,0-2 0,0 0 0,-1 0 0,20-9 0,-25 7 0,0 1 0,0-1 0,0-1 0,-1 1 0,0-2 0,0 1 0,0-1 0,-1-1 0,-1 1 0,1-1 0,-1-1 0,-1 1 0,0-1 0,0 0 0,4-13 0,-5 10 0,-1 1 0,0-1 0,-1 0 0,-1-1 0,0 1 0,-1-1 0,0 1 0,-1-1 0,0 1 0,-1 0 0,-1-1 0,-5-21 0,-2 6 0,0 1 0,-2 1 0,-1 0 0,-30-49 0,15 36 0,-1 2 0,-43-46 0,62 73 0,0 2 0,-1 0 0,-22-16 0,32 24 0,0 1 0,0 0 0,-1-1 0,1 1 0,0 0 0,-1-1 0,1 1 0,0 0 0,-1 0 0,1-1 0,0 1 0,-1 0 0,1 0 0,0 0 0,-1-1 0,1 1 0,-1 0 0,1 0 0,0 0 0,-1 0 0,1 0 0,-1 0 0,1 0 0,0 0 0,-1 0 0,1 0 0,-1 0 0,1 0 0,0 0 0,-1 0 0,1 1 0,-1-1 0,1 0 0,0 0 0,-1 0 0,1 1 0,5 14 0,19 23 0,307 396-1365,-303-402-5461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6.284"/>
    </inkml:context>
    <inkml:brush xml:id="br0">
      <inkml:brushProperty name="width" value="0.05" units="cm"/>
      <inkml:brushProperty name="height" value="0.05" units="cm"/>
    </inkml:brush>
  </inkml:definitions>
  <inkml:trace contextRef="#ctx0" brushRef="#br0">272 160 24575,'-1'-2'0,"1"-1"0,-1 0 0,0 1 0,0-1 0,0 1 0,0-1 0,0 1 0,-1-1 0,1 1 0,-1 0 0,0-1 0,1 1 0,-1 0 0,-4-3 0,0 0 0,1 1 0,-1-1 0,1 1 0,-12-6 0,12 8 0,0 0 0,0 0 0,0 0 0,0 1 0,0-1 0,-1 1 0,1 0 0,0 1 0,0 0 0,-1-1 0,1 2 0,0-1 0,-1 1 0,1-1 0,0 1 0,0 1 0,0-1 0,0 1 0,0 0 0,-9 4 0,8-1 0,-1-1 0,1 1 0,0 0 0,0 1 0,1 0 0,0-1 0,0 2 0,0-1 0,0 1 0,1-1 0,0 1 0,1 0 0,-4 11 0,3-8 0,0 1 0,1 1 0,1-1 0,-1 0 0,2 1 0,0-1 0,0 1 0,1-1 0,1 1 0,-1-1 0,2 1 0,0-1 0,6 20 0,-6-24 0,1 0 0,0 0 0,0-1 0,1 0 0,-1 1 0,1-1 0,1 0 0,-1-1 0,1 1 0,0-1 0,0 0 0,1 0 0,-1-1 0,1 0 0,0 0 0,1 0 0,-1 0 0,0-1 0,1 0 0,0-1 0,0 1 0,0-1 0,7 1 0,-6-2 0,1 0 0,-1 0 0,0-1 0,0 0 0,1-1 0,-1 0 0,0 0 0,0-1 0,0 0 0,0 0 0,0-1 0,-1 0 0,1 0 0,-1-1 0,1 0 0,-1 0 0,0-1 0,-1 0 0,1 0 0,-1 0 0,0-1 0,10-12 0,-10 10 0,1-1 0,-1 0 0,0-1 0,-1 1 0,0-1 0,-1 0 0,0 0 0,0 0 0,-1-1 0,-1 1 0,0-1 0,0 0 0,-1 1 0,0-1 0,-1 0 0,0 0 0,-2-11 0,-4-3 0,-2 1 0,0 0 0,-1 0 0,-2 1 0,0 0 0,-19-27 0,12 27 0,18 23 0,0 0 0,0 0 0,0 0 0,0 0 0,-1 0 0,1 0 0,0 0 0,0 0 0,0 0 0,0 0 0,0 0 0,0 0 0,0 0 0,0 0 0,0 0 0,0 0 0,0 0 0,0 0 0,-1 0 0,1 0 0,0 0 0,0 0 0,0 0 0,0 0 0,0 0 0,0 0 0,0 0 0,0 0 0,0 0 0,0 0 0,0 0 0,0 0 0,-1 0 0,1 0 0,0 0 0,0 0 0,0 0 0,0 0 0,0 0 0,0 0 0,0 1 0,0-1 0,0 0 0,0 0 0,0 0 0,0 0 0,0 0 0,0 0 0,0 0 0,0 0 0,0 0 0,0 0 0,0 0 0,0 0 0,0 1 0,0-1 0,0 0 0,0 0 0,0 0 0,0 0 0,0 0 0,0 0 0,0 0 0,0 0 0,0 0 0,0 0 0,0 0 0,0 1 0,6 14 0,8 10-124,0 0 0,1-1 0,2-1 0,0-1 0,1 0 0,1-1-1,2-1 1,0-1 0,0-1 0,36 22 0,-33-27-6702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1.800"/>
    </inkml:context>
    <inkml:brush xml:id="br0">
      <inkml:brushProperty name="width" value="0.05" units="cm"/>
      <inkml:brushProperty name="height" value="0.05" units="cm"/>
    </inkml:brush>
  </inkml:definitions>
  <inkml:trace contextRef="#ctx0" brushRef="#br0">303 23 24575,'-6'-1'0,"0"0"0,0 0 0,0 0 0,0-1 0,-8-3 0,-20-5 0,25 9 0,1 1 0,-1 0 0,1 0 0,-1 1 0,1 0 0,-1 0 0,1 1 0,0 0 0,-1 1 0,1 0 0,1 0 0,-1 0 0,0 1 0,1 0 0,0 1 0,0 0 0,0 0 0,0 0 0,-11 13 0,12-12 0,1 0 0,0 1 0,0-1 0,0 1 0,1 0 0,0 0 0,0 1 0,1-1 0,0 1 0,0-1 0,1 1 0,0 0 0,1 0 0,-1 0 0,1 0 0,1 1 0,0-1 0,0 0 0,0 0 0,1 0 0,2 9 0,-2-15 0,-1 1 0,1 0 0,0 0 0,0-1 0,1 1 0,-1-1 0,0 1 0,1-1 0,0 0 0,-1 0 0,1 1 0,0-1 0,0 0 0,0 0 0,0-1 0,1 1 0,-1 0 0,0-1 0,1 0 0,-1 1 0,1-1 0,0 0 0,-1 0 0,1 0 0,0-1 0,0 1 0,-1-1 0,1 1 0,0-1 0,0 0 0,0 0 0,-1 0 0,1 0 0,0-1 0,0 1 0,3-2 0,5 0 0,0-1 0,0-1 0,-1 0 0,1 0 0,-1-1 0,0 0 0,18-13 0,-14 7 0,0 0 0,-1-1 0,0-1 0,-1 0 0,0-1 0,-1 0 0,-1-1 0,0 0 0,15-32 0,-24 45 0,0-1 0,0 1 0,0-1 0,0 1 0,0 0 0,1-1 0,-1 1 0,1 0 0,0 0 0,-1 0 0,1 0 0,3-1 0,-5 3 0,0 0 0,1 0 0,-1 0 0,0-1 0,1 1 0,-1 0 0,0 0 0,1 0 0,-1 0 0,1 1 0,-1-1 0,0 0 0,1 0 0,-1 0 0,0 0 0,1 0 0,-1 0 0,0 1 0,1-1 0,-1 0 0,0 0 0,1 0 0,-1 1 0,0-1 0,0 0 0,1 0 0,-1 1 0,0-1 0,10 21 0,-4-1-341,-1 1 0,-1 0-1,1 27 1,-3-23-6485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6.673"/>
    </inkml:context>
    <inkml:brush xml:id="br0">
      <inkml:brushProperty name="width" value="0.05" units="cm"/>
      <inkml:brushProperty name="height" value="0.05" units="cm"/>
    </inkml:brush>
  </inkml:definitions>
  <inkml:trace contextRef="#ctx0" brushRef="#br0">64 1 24575,'-5'0'0,"-6"0"0,-6 0 0,0 5 0,8 1 0,5 5 0,8 4 0,8 10 0,6 5 0,10 2 0,5 4 0,1 2 0,-1-2 0,-5 3 0,-3-1 0,-6-2 0,-6-3 0,-6-6-8191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7.017"/>
    </inkml:context>
    <inkml:brush xml:id="br0">
      <inkml:brushProperty name="width" value="0.05" units="cm"/>
      <inkml:brushProperty name="height" value="0.05" units="cm"/>
    </inkml:brush>
  </inkml:definitions>
  <inkml:trace contextRef="#ctx0" brushRef="#br0">31 439 24575,'-1'1'0,"0"-1"0,-1-1 0,1 1 0,0 0 0,0 0 0,-1 0 0,1-1 0,0 1 0,0 0 0,0-1 0,-1 0 0,1 1 0,0-1 0,0 1 0,0-1 0,0 0 0,0 0 0,0 0 0,0 1 0,1-1 0,-1 0 0,0 0 0,0 0 0,1 0 0,-1-1 0,0 1 0,1 0 0,-1 0 0,1 0 0,0 0 0,-1-1 0,1 1 0,0 0 0,0 0 0,0-2 0,-1 0 0,1 0 0,0 1 0,1-1 0,-1 0 0,0 0 0,1 1 0,0-1 0,-1 0 0,1 0 0,0 1 0,0-1 0,1 1 0,-1-1 0,0 1 0,3-3 0,10-9 0,1 1 0,1 1 0,0 0 0,1 1 0,27-14 0,-17 9 0,57-29 0,134-52 0,-202 91 0,-7 4 0,-1-1 0,0 0 0,1-1 0,-1 0 0,-1 0 0,1 0 0,-1-1 0,0-1 0,0 1 0,0-1 0,9-10 0,-15 15 0,-1 1 0,1-1 0,0 0 0,-1 0 0,1 0 0,-1 0 0,1 0 0,-1 0 0,0 0 0,1 0 0,-1 0 0,0 0 0,0 0 0,0 0 0,1 0 0,-1 0 0,0 0 0,0 0 0,-1-1 0,1 1 0,0 0 0,0 0 0,0 0 0,-1 0 0,1 0 0,-1 0 0,1 0 0,-1-1 0,-1 1 0,1-1 0,-1 1 0,0-1 0,0 1 0,1 0 0,-1 0 0,0-1 0,0 1 0,0 1 0,-1-1 0,1 0 0,-3 0 0,-7-2 0,0 1 0,0 1 0,-22-1 0,20 3 0,0 0 0,1 0 0,-1 1 0,1 1 0,-1 1 0,1-1 0,0 2 0,0 0 0,-16 9 0,24-11 0,1-1 0,0 1 0,-1 0 0,1 0 0,1 1 0,-1-1 0,0 1 0,1 0 0,0 0 0,0 0 0,0 0 0,0 0 0,1 1 0,-1-1 0,1 1 0,1 0 0,-1-1 0,0 1 0,1 0 0,0 0 0,0 0 0,1 0 0,-1 0 0,1 0 0,0 0 0,1 1 0,-1-1 0,2 7 0,1-3 0,-1-1 0,1 1 0,1 0 0,0-1 0,0 0 0,0 0 0,1 0 0,0-1 0,1 0 0,0 0 0,0 0 0,0 0 0,1-1 0,0 0 0,0 0 0,1-1 0,9 5 0,-9-5 0,1 0 0,0-1 0,0-1 0,0 1 0,0-1 0,1-1 0,-1 0 0,1 0 0,-1-1 0,1 0 0,0-1 0,-1 0 0,1 0 0,0-1 0,-1 0 0,13-4 0,-16 4 0,-1-1 0,1 0 0,-1-1 0,0 1 0,0-1 0,0 0 0,0 0 0,0-1 0,-1 1 0,1-1 0,-1 0 0,0 0 0,0-1 0,-1 1 0,1-1 0,-1 0 0,0 1 0,0-2 0,-1 1 0,1 0 0,1-7 0,1-7 0,0-1 0,-2 0 0,0 0 0,-1-33 0,0 28 0,-3 24 0,1-1 0,0 0 0,0 0 0,0 0 0,1 0 0,-1 0 0,0 0 0,1 1 0,-1-1 0,1 0 0,0 0 0,-1 1 0,1-1 0,0 0 0,0 1 0,0-1 0,0 1 0,0-1 0,1 1 0,-1-1 0,0 1 0,3-2 0,-2 2 0,0 1 0,0 0 0,-1-1 0,1 1 0,0 0 0,0 0 0,0 0 0,0 0 0,0 1 0,-1-1 0,1 0 0,0 1 0,0-1 0,-1 1 0,1 0 0,0 0 0,-1-1 0,3 3 0,9 5 0,-1 1 0,0 0 0,-1 1 0,13 13 0,113 111-1365,-109-106-5461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7.406"/>
    </inkml:context>
    <inkml:brush xml:id="br0">
      <inkml:brushProperty name="width" value="0.05" units="cm"/>
      <inkml:brushProperty name="height" value="0.05" units="cm"/>
    </inkml:brush>
  </inkml:definitions>
  <inkml:trace contextRef="#ctx0" brushRef="#br0">17 1 24575,'-16'0'0,"21"1"0,25 3 0,57 20 0,-2 3 0,-1 3 0,103 54 0,-147-64 0,0 2 0,37 26 0,-65-40 0,-1 1 0,-1-1 0,0 2 0,0-1 0,-1 1 0,0 1 0,0 0 0,-2 0 0,1 0 0,-1 1 0,6 14 0,-12-21 6,1 0-1,-1 0 0,1 0 1,-1 0-1,-1 0 1,1 1-1,-1-1 0,0 0 1,0 0-1,-1 0 1,1 0-1,-1 0 0,0 1 1,-1-1-1,1 0 0,-1-1 1,-3 9-1,-1-3-214,0 0 0,-1-1 1,0 0-1,0 0 0,-1 0 0,-15 12 0,-39 28-6617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7.780"/>
    </inkml:context>
    <inkml:brush xml:id="br0">
      <inkml:brushProperty name="width" value="0.05" units="cm"/>
      <inkml:brushProperty name="height" value="0.05" units="cm"/>
    </inkml:brush>
  </inkml:definitions>
  <inkml:trace contextRef="#ctx0" brushRef="#br0">1 1 24575,'4'4'0,"7"7"0,6 1 0,-1 3 0,-11-1 0,-7-2-8191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2.813"/>
    </inkml:context>
    <inkml:brush xml:id="br0">
      <inkml:brushProperty name="width" value="0.05" units="cm"/>
      <inkml:brushProperty name="height" value="0.05" units="cm"/>
    </inkml:brush>
  </inkml:definitions>
  <inkml:trace contextRef="#ctx0" brushRef="#br0">85 305 24575,'1'-3'0,"9"-3"0,14-7 0,27-10 0,283-144 0,-329 164 0,34-22 0,-37 23 0,0 1 0,0-1 0,-1 0 0,1 0 0,0 0 0,0 0 0,-1 0 0,0 0 0,1 0 0,-1 0 0,0-1 0,0 1 0,0 0 0,1-5 0,-2 6 0,0 0 0,0 0 0,0 1 0,0-1 0,0 0 0,-1 0 0,1 0 0,0 0 0,-1 0 0,1 1 0,0-1 0,-1 0 0,1 0 0,-1 0 0,1 1 0,-1-1 0,1 0 0,-1 1 0,0-1 0,1 0 0,-1 1 0,0-1 0,1 1 0,-1-1 0,0 1 0,0-1 0,0 1 0,0 0 0,1 0 0,-1-1 0,0 1 0,-1 0 0,-34-6 0,33 6 0,-29-2 0,0 2 0,0 1 0,1 1 0,-1 2 0,-39 10 0,51-10 0,0 2 0,1 1 0,0 0 0,0 1 0,0 1 0,1 1 0,1 1 0,0 0 0,-20 17 0,30-21 0,-1 0 0,1 1 0,1 0 0,0 0 0,0 1 0,0 0 0,1 0 0,0 0 0,1 0 0,0 1 0,0-1 0,1 1 0,1 0 0,0 0 0,0 1 0,0-1 0,2 0 0,-1 12 0,2-9 0,1 1 0,0-1 0,1 1 0,0-1 0,1 0 0,0 0 0,1 0 0,1-1 0,0 0 0,0 0 0,2 0 0,-1-1 0,12 13 0,-6-9 0,2-1 0,0 0 0,1-1 0,0 0 0,0-2 0,2 0 0,-1 0 0,1-2 0,1 0 0,0-1 0,0-2 0,0 1 0,1-2 0,0-1 0,0 0 0,25 1 0,-15-3 0,0-2 0,1-1 0,-1-1 0,0-1 0,0-2 0,0-1 0,-1-1 0,0-2 0,0-1 0,36-17 0,-49 18-195,1-1 0,-1 0 0,-1-1 0,0 0 0,-1-1 0,16-17 0,12-21-6631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3.158"/>
    </inkml:context>
    <inkml:brush xml:id="br0">
      <inkml:brushProperty name="width" value="0.05" units="cm"/>
      <inkml:brushProperty name="height" value="0.05" units="cm"/>
    </inkml:brush>
  </inkml:definitions>
  <inkml:trace contextRef="#ctx0" brushRef="#br0">268 276 24575,'-91'-108'0,"75"85"0,-2 1 0,0 0 0,-1 2 0,-2 0 0,0 1 0,-25-18 0,31 32 0,13 14 0,15 21 0,33 39 0,3-1 0,89 93 0,-21-26 0,61 84-1365,-150-187-5461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3.529"/>
    </inkml:context>
    <inkml:brush xml:id="br0">
      <inkml:brushProperty name="width" value="0.05" units="cm"/>
      <inkml:brushProperty name="height" value="0.05" units="cm"/>
    </inkml:brush>
  </inkml:definitions>
  <inkml:trace contextRef="#ctx0" brushRef="#br0">264 141 24575,'2'0'0,"1"-1"0,0 0 0,-1 0 0,1 0 0,0 0 0,-1 0 0,0-1 0,1 1 0,-1-1 0,0 1 0,0-1 0,1 0 0,-2 0 0,1 0 0,0 0 0,3-4 0,-3 2 0,1 1 0,-1-1 0,1 0 0,-1 1 0,0-1 0,0 0 0,-1 0 0,1-1 0,1-7 0,-3 10 0,0 0 0,0 0 0,0 0 0,0 0 0,-1 0 0,1 0 0,0 0 0,-1 0 0,0 1 0,1-1 0,-1 0 0,0 0 0,0 0 0,0 1 0,0-1 0,0 1 0,0-1 0,-1 1 0,-1-3 0,0 2 0,0-1 0,-1 1 0,1 0 0,-1 0 0,0 0 0,1 1 0,-1-1 0,-8-1 0,-5 0 0,0 0 0,0 2 0,-25 0 0,37 1 0,-11 0 0,0 1 0,1 0 0,-1 1 0,-15 5 0,26-6 0,-1 0 0,2 1 0,-1 0 0,0 0 0,0 0 0,0 0 0,1 1 0,0 0 0,-1 0 0,1 0 0,0 1 0,0-1 0,1 1 0,-1 0 0,-5 7 0,9-9 0,-1-1 0,0 1 0,0 0 0,1 0 0,-1 0 0,1 0 0,0 0 0,-1 0 0,1 0 0,0 0 0,0 0 0,0 0 0,0 0 0,1 0 0,-1 0 0,0 0 0,1-1 0,0 1 0,-1 0 0,1 0 0,0 0 0,0 0 0,0-1 0,0 1 0,0 0 0,0-1 0,1 1 0,-1-1 0,0 0 0,1 1 0,-1-1 0,1 0 0,0 0 0,-1 0 0,4 2 0,6 4 0,0-1 0,1 0 0,24 9 0,-35-15 0,167 46 0,-129-38 0,-1 2 0,0 1 0,-1 2 0,50 24 0,-83-35 0,0 0 0,0 1 0,0-1 0,0 1 0,-1 0 0,1 0 0,-1 0 0,1 1 0,-1-1 0,0 1 0,-1 0 0,1 0 0,-1 0 0,1 0 0,-1 0 0,2 6 0,-3-6 0,-1 0 0,0 0 0,1 0 0,-1-1 0,0 1 0,-1 0 0,1 0 0,-1 0 0,0-1 0,0 1 0,0 0 0,0-1 0,0 1 0,-1-1 0,0 1 0,0-1 0,0 0 0,0 0 0,0 0 0,-4 4 0,-8 8 0,0-1 0,-1-1 0,-1 0 0,0-1 0,-1-1 0,0 0 0,0-2 0,-1 0 0,0-1 0,-1 0 0,0-2 0,0 0 0,-28 4 0,42-8-124,-1-2 0,1 1 0,-1-1 0,1 1 0,-1-2 0,1 1-1,-1-1 1,1 1 0,0-1 0,-9-3 0,-5-6-6702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2:53.915"/>
    </inkml:context>
    <inkml:brush xml:id="br0">
      <inkml:brushProperty name="width" value="0.05" units="cm"/>
      <inkml:brushProperty name="height" value="0.05" units="cm"/>
    </inkml:brush>
  </inkml:definitions>
  <inkml:trace contextRef="#ctx0" brushRef="#br0">104 240 24575,'17'-3'0,"-5"1"0,-23 8 0,8-5 0,-22 12 0,21-9 0,20-7 0,20-6 0,64-24 0,-91 29 0,-1 1 0,0-1 0,0-1 0,0 1 0,0-1 0,-1-1 0,0 1 0,0-1 0,0-1 0,-1 1 0,0-1 0,0 0 0,7-12 0,-12 16 0,1 1 0,-1-1 0,0 0 0,0 0 0,0 0 0,-1 1 0,1-1 0,-1 0 0,0 0 0,1 0 0,-1 0 0,-1 0 0,1 0 0,0 0 0,-1 0 0,1 0 0,-1 0 0,0 0 0,0 1 0,0-1 0,0 0 0,-1 0 0,1 1 0,-1-1 0,1 1 0,-1 0 0,0-1 0,0 1 0,0 0 0,0 0 0,-1 0 0,1 0 0,-4-2 0,-1-1 0,0 1 0,0 0 0,-1 1 0,1-1 0,-1 1 0,0 1 0,1 0 0,-1 0 0,0 0 0,-1 1 0,-9-1 0,8 2 0,-1 1 0,1 0 0,0 0 0,-1 1 0,1 0 0,0 1 0,0 0 0,0 0 0,1 1 0,-1 1 0,1-1 0,0 2 0,0-1 0,0 1 0,-13 13 0,16-14 0,1 1 0,0 0 0,1 0 0,-1 0 0,1 1 0,0 0 0,1 0 0,0 0 0,0 0 0,0 0 0,1 0 0,0 1 0,0-1 0,1 1 0,0 0 0,0-1 0,1 1 0,0 0 0,1 0 0,-1-1 0,1 1 0,3 8 0,0-1 0,1-1 0,0 0 0,2 0 0,-1 0 0,2-1 0,0 0 0,0 0 0,1-1 0,1 0 0,0 0 0,0-1 0,1-1 0,1 0 0,-1 0 0,2-1 0,13 7 0,-3-2 0,2-1 0,0 0 0,1-3 0,0 0 0,0-1 0,1-2 0,53 9 0,-52-13 30,1-1 0,-1-1 0,43-5 0,-60 3-154,0-1 0,0 0 1,0 0-1,0-1 0,0-1 0,-1 0 1,0 0-1,1-1 0,-2-1 0,1 1 1,15-13-1,2-10-6702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19.808"/>
    </inkml:context>
    <inkml:brush xml:id="br0">
      <inkml:brushProperty name="width" value="0.05" units="cm"/>
      <inkml:brushProperty name="height" value="0.05" units="cm"/>
    </inkml:brush>
  </inkml:definitions>
  <inkml:trace contextRef="#ctx0" brushRef="#br0">158 699 24575,'2'2'0,"1"-1"0,-1 1 0,1 0 0,0-1 0,-1 1 0,1-1 0,0 0 0,0 0 0,0 0 0,0 0 0,0 0 0,0-1 0,0 1 0,0-1 0,1 0 0,3 0 0,53-8 0,-56 7 0,301-84 14,-3-25-135,-128 45-360,116-43 368,557-185 108,-798 278 5,88-14 0,-130 28 0,0 1 0,0-1 0,0 1 0,12 2 0,-19-2 0,0 0 0,1 0 0,-1 0 0,1 0 0,-1 0 0,1 0 0,-1 0 0,1 0 0,-1 0 0,1 0 0,-1 0 0,1 0 0,-1 1 0,1-1 0,-1 0 0,0 0 0,1 1 0,-1-1 0,1 0 0,-1 0 0,0 1 0,1-1 0,-1 1 0,0-1 0,1 0 0,-1 1 0,0-1 0,0 0 0,1 1 0,-1-1 0,0 1 0,0-1 0,0 1 0,0-1 0,1 1 0,-1-1 0,0 1 0,0-1 0,0 1 0,0-1 0,0 1 0,0-1 0,0 0 0,0 1 0,-1-1 0,1 1 0,0-1 0,0 1 0,-1 0 0,-18 20 0,-10 3 147,-2-2 1,-1-1-1,-35 17 1,-113 49 3,142-70-186,-229 96-497,-428 120 0,-298 12 233,988-244 294,-63 17 7,56-15 225,43-12 445,496-133-176,112-33-1421,-439 115 925,413-111 0,-602 168 0,54-12 0,119-14 0,-182 29 0,-1 0 0,0-1 1,1 1-1,-1 0 0,0 0 0,1 0 0,-1 0 1,1 1-1,-1-1 0,0 0 0,1 0 1,-1 1-1,0-1 0,2 2 0,-3-2 0,0 0 0,0 1-1,0-1 1,0 1 0,0-1 0,0 0-1,0 1 1,0-1 0,0 1 0,0-1-1,0 0 1,0 1 0,-1-1 0,1 0-1,0 1 1,0-1 0,0 0 0,-1 1-1,1-1 1,0 0 0,0 1 0,-1-1 0,1 0-1,0 0 1,0 1 0,-1-1 0,1 0-1,0 0 1,-1 0 0,0 1 0,-40 22 153,-264 93 578,169-68-715,-901 273-942,918-292 926,-199 39 0,302-68 0,16 0 0,0 0 0,-1 0 0,1 0 0,0 0 0,0 0 0,0 0 0,0 0 0,0 0 0,0 0 0,0 0 0,0 0 0,0 0 0,0-1 0,0 1 0,-1 0 0,1 0 0,0 0 0,0 0 0,0 0 0,0 0 0,0 0 0,0 0 0,0 0 0,0 0 0,0-1 0,0 1 0,0 0 0,0 0 0,0 0 0,0 0 0,0 0 0,0 0 0,0 0 0,0 0 0,0 0 0,0-1 0,0 1 0,0 0 0,0 0 0,0 0 0,0 0 0,0 0 0,0 0 0,0 0 0,0 0 0,0 0 0,1 0 0,-1-1 0,0 1 0,0 0 0,0 0 0,0 0 0,0 0 0,0 0 0,0 0 0,0 0 0,0 0 0,0 0 0,1 0 0,23-14 0,121-43 422,232-61 0,-301 97-449,134-40-165,360-93-162,-555 151 354,-9 1 0,0 0 0,0 1 0,1 0 0,-1 0 0,1 0 0,-1 1 0,12 1 0,-18-1 0,0 0 0,0 0 0,0 0 0,0 0 0,1 0 0,-1 0 0,0 0 0,0 0 0,0 0 0,0 0 0,0 0 0,0 1 0,0-1 0,1 0 0,-1 0 0,0 0 0,0 0 0,0 0 0,0 0 0,0 1 0,0-1 0,0 0 0,0 0 0,0 0 0,0 0 0,0 1 0,0-1 0,0 0 0,0 0 0,0 0 0,0 0 0,0 0 0,0 1 0,0-1 0,0 0 0,0 0 0,0 0 0,0 0 0,0 0 0,0 1 0,0-1 0,0 0 0,0 0 0,0 0 0,0 0 0,-1 0 0,1 1 0,0-1 0,0 0 0,0 0 0,0 0 0,0 0 0,0 0 0,0 0 0,-1 0 0,1 0 0,0 0 0,0 0 0,0 0 0,0 1 0,-1-1 0,1 0 0,0 0 0,0 0 0,0 0 0,-13 9 110,0-1 0,-1 0 1,0-1-1,-28 11 0,9-5-6,-108 44-1469,74-33-5461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0.217"/>
    </inkml:context>
    <inkml:brush xml:id="br0">
      <inkml:brushProperty name="width" value="0.05" units="cm"/>
      <inkml:brushProperty name="height" value="0.05" units="cm"/>
    </inkml:brush>
  </inkml:definitions>
  <inkml:trace contextRef="#ctx0" brushRef="#br0">84 267 24575,'-15'0'0,"9"-1"0,1 1 0,-1 0 0,0 0 0,1 0 0,-1 1 0,1 0 0,-1 0 0,1 0 0,0 1 0,-8 3 0,52-16 0,-13 6 0,115-42 0,225-108 0,-358 152-119,29-16 372,-36 19-305,-1-1 0,1 1 1,0-1-1,0 1 0,0-1 1,0 1-1,0-1 0,0 0 1,-1 0-1,1 1 0,0-1 1,-1 0-1,1 0 0,0 0 1,-1 0-1,1 0 0,-1 0 0,1 0 1,-1 0-1,0 0 0,1 0 1,-1 0-1,0 0 0,0 0 1,0 0-1,0 0 0,0 0 1,0-2-1,-8-7-6774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0.723"/>
    </inkml:context>
    <inkml:brush xml:id="br0">
      <inkml:brushProperty name="width" value="0.05" units="cm"/>
      <inkml:brushProperty name="height" value="0.05" units="cm"/>
    </inkml:brush>
  </inkml:definitions>
  <inkml:trace contextRef="#ctx0" brushRef="#br0">521 7 24575,'-1'-1'0,"0"0"0,0 1 0,-1-1 0,1 0 0,-1 1 0,1-1 0,-1 1 0,1-1 0,-1 1 0,1 0 0,-1-1 0,1 1 0,-1 0 0,1 0 0,-1 0 0,1 0 0,-1 1 0,1-1 0,-1 0 0,1 0 0,-1 1 0,1-1 0,-1 1 0,1 0 0,0-1 0,-1 1 0,1 0 0,0 0 0,-1 0 0,1 0 0,0 0 0,-2 2 0,-4 3 0,0 0 0,0 1 0,-12 14 0,4 1 0,1 1 0,1 0 0,1 0 0,1 1 0,0 1 0,-8 33 0,8-15 0,2 0 0,-8 88 0,14 177 0,-3 36 0,-46 94 0,14-133 0,-27 584 0,34-20 0,8-364 0,11-255 0,-3 174 0,-1 239 0,11-533 0,-28 1032 0,32-890 0,3 248 0,63 78 0,-58-551 0,47 237 0,-50-265 0,5 20 0,1 0 0,17 42 0,-23-70 0,1-1 0,0 0 0,1 0 0,-1-1 0,2 1 0,0-1 0,0 0 0,0-1 0,1 0 0,0 0 0,1-1 0,14 10 0,-18-14 0,0 0 0,1-1 0,-1 0 0,1 0 0,0 0 0,0-1 0,-1 1 0,1-2 0,0 1 0,0 0 0,0-1 0,0 0 0,10-2 0,4-2 0,1 0 0,31-12 0,-4 0 0,102-19-40,238-26 0,157 21-863,-438 34 682,982-29-1382,4 34-782,-625 3 2027,96-2 250,820 6-668,-1 37 247,-68 15 1716,-548-53 4444,-496-6-5486,-257 1-145,5 1 0,0-2 0,36-5 0,-35-3 89,-19 9-137,-1-1-1,0 1 1,1-1-1,-1 0 1,0 1-1,0-1 1,1 1-1,-1-1 1,0 1-1,0-1 1,0 0-1,0 1 1,0-1 0,0 1-1,0-1 1,0 0-1,0 1 1,0-1-1,0 1 1,0-1-1,0 1 1,-1-1-1,1 0 1,0 1-1,0-1 1,-1 1-1,1-1 1,0 1-1,-1-2 1,-14-14-6778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2.487"/>
    </inkml:context>
    <inkml:brush xml:id="br0">
      <inkml:brushProperty name="width" value="0.05" units="cm"/>
      <inkml:brushProperty name="height" value="0.05" units="cm"/>
    </inkml:brush>
  </inkml:definitions>
  <inkml:trace contextRef="#ctx0" brushRef="#br0">3 179 24575,'-1'-39'0,"0"22"0,0 1 0,2-1 0,2-16 0,-3 33 0,-1 0 0,1 0 0,0 0 0,0-1 0,0 1 0,0 0 0,0 0 0,0 0 0,0 0 0,0-1 0,0 1 0,0 0 0,0 0 0,0 0 0,0 0 0,1-1 0,-1 1 0,0 0 0,0 0 0,0 0 0,0 0 0,0-1 0,0 1 0,0 0 0,0 0 0,0 0 0,1 0 0,-1 0 0,0 0 0,0 0 0,0-1 0,0 1 0,0 0 0,1 0 0,-1 0 0,0 0 0,0 0 0,0 0 0,0 0 0,1 0 0,-1 0 0,0 0 0,0 0 0,0 0 0,0 0 0,1 0 0,-1 0 0,0 0 0,0 0 0,0 0 0,0 0 0,1 0 0,-1 0 0,8 11 0,5 16 0,-1 9 0,11 49 0,-7-21 0,-16-64 0,0 0 0,0 0 0,0 0 0,0 0 0,0 1 0,0-1 0,0 0 0,0 0 0,0 0 0,0 0 0,0 0 0,0 0 0,0 0 0,0 0 0,0 1 0,0-1 0,0 0 0,0 0 0,0 0 0,0 0 0,0 0 0,0 0 0,0 0 0,0 0 0,1 1 0,-1-1 0,0 0 0,0 0 0,0 0 0,0 0 0,0 0 0,0 0 0,0 0 0,0 0 0,0 0 0,1 0 0,-1 0 0,0 0 0,0 0 0,0 0 0,0 0 0,0 0 0,0 0 0,0 0 0,0 0 0,1 0 0,-1 0 0,0 0 0,0 0 0,0 0 0,0 0 0,0 0 0,0 0 0,0 0 0,1 0 0,-1 0 0,0 0 0,0 0 0,0 0 0,0 0 0,0 0 0,0-1 0,0 1 0,0 0 0,0 0 0,0 0 0,0 0 0,1 0 0,-1 0 0,6-14 0,5-26 0,-10 34 0,4-12 0,0 1 0,1 0 0,15-30 0,-19 43 0,0 0 0,0 0 0,1 0 0,-1 0 0,1 1 0,0-1 0,0 1 0,0 0 0,1-1 0,-1 2 0,1-1 0,0 0 0,-1 1 0,1-1 0,0 1 0,1 0 0,-1 1 0,0-1 0,1 1 0,6-2 0,-8 3 0,0 0 0,-1 0 0,1 0 0,-1 0 0,1 0 0,0 1 0,-1-1 0,1 1 0,-1 0 0,1-1 0,-1 1 0,0 1 0,1-1 0,-1 0 0,0 0 0,0 1 0,0-1 0,4 4 0,-3-1 0,0-1 0,0 1 0,0 0 0,-1 1 0,1-1 0,-1 0 0,0 1 0,0-1 0,1 7 0,1 5 0,-1 0 0,0 1 0,-2-1 0,1 28 0,0-18 0,4-21 0,4-13 0,30-57 0,-33 52 0,0-1 0,2 1 0,-1 0 0,2 1 0,16-18 0,-25 29 0,0 0 0,0 0 0,1 0 0,-1 0 0,0 1 0,1-1 0,-1 0 0,0 1 0,1-1 0,-1 1 0,1-1 0,-1 1 0,0-1 0,1 1 0,-1 0 0,1 0 0,-1 0 0,1 0 0,-1 0 0,1 0 0,-1 0 0,1 1 0,-1-1 0,1 0 0,-1 1 0,1-1 0,-1 1 0,0 0 0,1-1 0,-1 1 0,0 0 0,1 0 0,-1 0 0,0 0 0,0 0 0,0 0 0,0 0 0,0 0 0,1 2 0,5 6 0,-1 0 0,0 0 0,0 1 0,5 13 0,-4-10 0,-3-5 0,0 0 0,1-1 0,0 0 0,0 0 0,0 0 0,1 0 0,0-1 0,0 0 0,8 6 0,-11-11 0,0 1 0,0 0 0,0-1 0,1 0 0,-1 0 0,0 0 0,0 0 0,1 0 0,-1-1 0,0 1 0,1-1 0,-1 0 0,1 0 0,-1 0 0,1-1 0,-1 1 0,0-1 0,1 0 0,-1 1 0,0-2 0,0 1 0,0 0 0,0-1 0,0 1 0,0-1 0,3-2 0,4-3 0,-1 0 0,0-1 0,0 0 0,-1 0 0,0-1 0,0 0 0,-1-1 0,7-11 0,-10 15 0,0-1 0,-1 1 0,1-1 0,-2 0 0,1 0 0,-1 0 0,0 0 0,0 0 0,-1 0 0,1-1 0,-2 1 0,1 0 0,-1-1 0,-1-8 0,1 14 0,-1 0 0,1 0 0,-1 0 0,1 0 0,-1 0 0,0 0 0,0 0 0,1 0 0,-1 0 0,-1 1 0,1-1 0,0 0 0,0 1 0,-1-1 0,1 0 0,-1 1 0,1 0 0,-1-1 0,0 1 0,1 0 0,-1 0 0,0 0 0,0 0 0,0 0 0,-4-1 0,4 2 0,-1-1 0,0 1 0,1 0 0,-1 1 0,1-1 0,-1 0 0,1 1 0,-1-1 0,1 1 0,-1 0 0,1 0 0,0 0 0,-1 0 0,1 0 0,0 0 0,0 1 0,0-1 0,0 1 0,0-1 0,0 1 0,-2 2 0,-4 5 9,1 1-1,0-1 1,0 1-1,1 1 1,0-1 0,1 1-1,0 0 1,1 1-1,0-1 1,1 1-1,0-1 1,1 1-1,-1 16 1,2-14-144,0 0 0,1 0 0,1 1 0,1-1 0,0 0 0,0 0 0,1 0 0,1-1 0,1 1 0,11 25 0,1-10-6691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0.594"/>
    </inkml:context>
    <inkml:brush xml:id="br0">
      <inkml:brushProperty name="width" value="0.05" units="cm"/>
      <inkml:brushProperty name="height" value="0.05" units="cm"/>
    </inkml:brush>
  </inkml:definitions>
  <inkml:trace contextRef="#ctx0" brushRef="#br0">33 138 24575,'-1'0'0,"0"0"0,-1 0 0,1 0 0,0 0 0,-1 0 0,1 0 0,0-1 0,0 1 0,-1 0 0,1-1 0,0 0 0,0 1 0,0-1 0,0 1 0,0-1 0,0 0 0,0 0 0,0 0 0,0 0 0,0 0 0,0 0 0,0 0 0,0 0 0,1 0 0,-1 0 0,0 0 0,1 0 0,-1 0 0,1-1 0,-1 1 0,1 0 0,0 0 0,-1-3 0,1 2 0,0 0 0,0-1 0,0 1 0,0 0 0,0-1 0,1 1 0,-1 0 0,0-1 0,1 1 0,0 0 0,0 0 0,0-1 0,0 1 0,0 0 0,0 0 0,0 0 0,3-2 0,4-4 0,0 2 0,0-1 0,1 1 0,0 0 0,0 1 0,0 0 0,1 1 0,0-1 0,0 2 0,0 0 0,0 0 0,0 1 0,1 0 0,-1 0 0,1 1 0,0 1 0,13 1 0,14 1 0,-1 2 0,0 2 0,56 16 0,-80-19 0,0 1 0,0 1 0,0 0 0,-1 1 0,1 0 0,12 9 0,-22-13 0,-1 0 0,1 0 0,0 0 0,-1 0 0,0 0 0,1 1 0,-1-1 0,0 1 0,0-1 0,0 1 0,-1 0 0,1 0 0,-1 0 0,1 0 0,-1 0 0,0 0 0,0 0 0,0 1 0,-1-1 0,1 0 0,-1 0 0,0 1 0,0-1 0,0 0 0,0 1 0,0-1 0,-1 0 0,1 0 0,-1 1 0,0-1 0,-2 3 0,0 2 7,-1 0 1,-1 0-1,1-1 0,-2 1 0,1-1 1,-1 0-1,0-1 0,-7 7 0,-58 43-785,55-45 126,-53 39-6174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2.975"/>
    </inkml:context>
    <inkml:brush xml:id="br0">
      <inkml:brushProperty name="width" value="0.05" units="cm"/>
      <inkml:brushProperty name="height" value="0.05" units="cm"/>
    </inkml:brush>
  </inkml:definitions>
  <inkml:trace contextRef="#ctx0" brushRef="#br0">1 0 24575,'0'5'0,"4"6"0,7 5 0,6 10 0,-1 10 0,3 12 0,2 8 0,2 8 0,-2 7 0,-1 1 0,1 1 0,-2-1 0,-1-4 0,-3-5 0,-4-3 0,0-7 0,-1-9 0,-2-11-8191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3.313"/>
    </inkml:context>
    <inkml:brush xml:id="br0">
      <inkml:brushProperty name="width" value="0.05" units="cm"/>
      <inkml:brushProperty name="height" value="0.05" units="cm"/>
    </inkml:brush>
  </inkml:definitions>
  <inkml:trace contextRef="#ctx0" brushRef="#br0">347 822 24575,'-138'-246'0,"81"151"0,-69-158 0,121 242 0,1 0 0,0-1 0,1 1 0,0-1 0,1 0 0,0 0 0,0-17 0,2 25 0,0-1 0,1 1 0,0 0 0,0 0 0,0 0 0,0 0 0,1 0 0,-1 0 0,1 0 0,0 0 0,0 0 0,0 1 0,1-1 0,0 1 0,-1-1 0,1 1 0,0 0 0,1 0 0,-1 0 0,0 1 0,1-1 0,-1 1 0,1 0 0,4-2 0,5-2 0,0 1 0,1 1 0,0 0 0,-1 1 0,1 0 0,1 1 0,-1 1 0,0 0 0,0 1 0,0 0 0,1 1 0,-1 1 0,0 0 0,0 1 0,16 5 0,-10-2 0,-1 1 0,0 1 0,-1 1 0,0 0 0,0 1 0,-1 1 0,0 1 0,-1 0 0,0 1 0,14 17 0,-16-14 0,-1 1 0,-1 0 0,0 1 0,-1 0 0,-1 1 0,-1 0 0,-1 0 0,0 1 0,-2 1 0,0-1 0,3 27 0,-6-33 0,-2 0 0,0 0 0,0 0 0,-1 0 0,-1 0 0,0 0 0,-1 0 0,-1 0 0,0-1 0,-1 1 0,0-1 0,-1 0 0,0 0 0,-1 0 0,-1 0 0,0-1 0,-16 20 0,10-17-273,-1-1 0,-1 0 0,0-1 0,-25 17 0,12-14-6553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3.673"/>
    </inkml:context>
    <inkml:brush xml:id="br0">
      <inkml:brushProperty name="width" value="0.05" units="cm"/>
      <inkml:brushProperty name="height" value="0.05" units="cm"/>
    </inkml:brush>
  </inkml:definitions>
  <inkml:trace contextRef="#ctx0" brushRef="#br0">1 318 24575,'1'0'0,"0"0"0,1 1 0,-1-1 0,1 1 0,-1-1 0,0 1 0,1 0 0,-1-1 0,0 1 0,0 0 0,0 0 0,1 0 0,-1 0 0,0 0 0,0 0 0,-1 0 0,1 1 0,0-1 0,0 0 0,0 2 0,15 30 0,-15-30 0,35 86 0,-1 1 0,54 99 0,-78-170 0,0-1 0,1 0 0,27 29 0,-35-43 0,-1 0 0,1 0 0,0 0 0,0 0 0,1-1 0,-1 0 0,1 0 0,0 0 0,-1-1 0,1 1 0,0-1 0,1 0 0,-1-1 0,0 1 0,1-1 0,-1 0 0,0 0 0,1-1 0,-1 0 0,8 0 0,-10 0 0,1-1 0,-1 0 0,1 0 0,-1-1 0,0 1 0,0 0 0,1-1 0,-1 0 0,0 0 0,-1 0 0,1 0 0,0 0 0,-1-1 0,1 1 0,3-6 0,-2 2 0,-1 1 0,1-1 0,-1-1 0,0 1 0,-1 0 0,0-1 0,3-10 0,-1-8 0,-2 1 0,0-1 0,-2-35 0,0 56 0,-3-42 0,-2 1 0,-2-1 0,-2 1 0,-20-61 0,2 29 0,-58-116 0,75 173 0,7 13 0,0 0 0,0-1 0,-1 2 0,0-1 0,0 0 0,-1 1 0,1 0 0,-2 0 0,1 0 0,-8-6 0,13 12 0,0-1 0,0 1 0,-1 0 0,1 0 0,0-1 0,-1 1 0,1 0 0,0 0 0,0 0 0,-1-1 0,1 1 0,0 0 0,-1 0 0,1 0 0,-1 0 0,1 0 0,0-1 0,-1 1 0,1 0 0,0 0 0,-1 0 0,1 0 0,-1 0 0,1 0 0,0 0 0,-1 1 0,1-1 0,0 0 0,-1 0 0,1 0 0,-1 0 0,1 0 0,0 1 0,-1-1 0,1 0 0,0 0 0,0 0 0,-1 1 0,1-1 0,0 0 0,-1 1 0,1-1 0,0 0 0,0 0 0,0 1 0,-1-1 0,1 0 0,0 1 0,0-1 0,0 1 0,0-1 0,0 0 0,0 1 0,0-1 0,-1 0 0,1 1 0,0-1 0,0 1 0,0-1 0,1 0 0,-1 1 0,0-1 0,0 0 0,0 1 0,0-1 0,0 0 0,0 1 0,1 0 0,5 28 0,-3-23-227,-1 1-1,1-1 1,0 0-1,1 0 1,5 8-1,6 5-6598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4.063"/>
    </inkml:context>
    <inkml:brush xml:id="br0">
      <inkml:brushProperty name="width" value="0.05" units="cm"/>
      <inkml:brushProperty name="height" value="0.05" units="cm"/>
    </inkml:brush>
  </inkml:definitions>
  <inkml:trace contextRef="#ctx0" brushRef="#br0">115 138 24575,'-5'-4'0,"-5"-2"0,-7-5 0,-5 0 0,-3-3 0,3-4 0,9 1 0,12 4 0,11 4 0,13 3 0,11 3 0,10-2 0,7-1 0,3 0 0,-2 2 0,-6 2 0,-5 0 0,-11 2-8191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4.417"/>
    </inkml:context>
    <inkml:brush xml:id="br0">
      <inkml:brushProperty name="width" value="0.05" units="cm"/>
      <inkml:brushProperty name="height" value="0.05" units="cm"/>
    </inkml:brush>
  </inkml:definitions>
  <inkml:trace contextRef="#ctx0" brushRef="#br0">198 2 24575,'-40'-1'0,"-34"1"0,67 0 0,1 1 0,0 0 0,0 0 0,0 0 0,0 1 0,0 0 0,0 0 0,-10 6 0,14-7 0,1 0 0,-1 0 0,1 0 0,0 0 0,-1 1 0,1-1 0,0 0 0,0 1 0,0-1 0,0 1 0,0 0 0,1-1 0,-1 1 0,0-1 0,1 1 0,-1 0 0,1 0 0,0-1 0,-1 1 0,1 0 0,0 0 0,0-1 0,0 1 0,0 0 0,0 0 0,1 3 0,2 4 0,-1 0 0,1 0 0,8 16 0,-7-17 0,50 112-114,63 147 357,-95-207-741,-2 2 0,18 95 0,-34-128-6328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5.120"/>
    </inkml:context>
    <inkml:brush xml:id="br0">
      <inkml:brushProperty name="width" value="0.05" units="cm"/>
      <inkml:brushProperty name="height" value="0.05" units="cm"/>
    </inkml:brush>
  </inkml:definitions>
  <inkml:trace contextRef="#ctx0" brushRef="#br0">85 19 24575,'-28'-8'0,"-4"-2"0,31 10 0,0-1 0,0 1 0,0 0 0,0 0 0,0 0 0,0 0 0,0 0 0,1 0 0,-1 0 0,0 1 0,0-1 0,0 0 0,0 0 0,0 1 0,0-1 0,0 1 0,1-1 0,-1 1 0,0-1 0,0 1 0,1-1 0,-1 1 0,0 0 0,1-1 0,-1 1 0,0 0 0,0 0 0,1 3 0,0-1 0,0 0 0,0 0 0,0 0 0,1 0 0,-1 0 0,1 0 0,0 0 0,0 0 0,0 0 0,0 0 0,0 0 0,1 0 0,-1-1 0,1 1 0,2 2 0,1 6 0,23 38-227,2-2-1,2 0 1,2-2-1,2-2 1,55 52-1,-65-69-6598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5.478"/>
    </inkml:context>
    <inkml:brush xml:id="br0">
      <inkml:brushProperty name="width" value="0.05" units="cm"/>
      <inkml:brushProperty name="height" value="0.05" units="cm"/>
    </inkml:brush>
  </inkml:definitions>
  <inkml:trace contextRef="#ctx0" brushRef="#br0">223 775 24575,'-50'-71'0,"18"28"0,2-1 0,-45-91 0,68 121 0,1-1 0,1 0 0,0-1 0,2 1 0,-1-1 0,2 0 0,0 0 0,1 1 0,0-1 0,2-1 0,0 2 0,0-1 0,2 0 0,4-18 0,-3 21 0,2 0 0,-1 0 0,2 0 0,-1 1 0,2 0 0,0 0 0,0 1 0,1 0 0,0 0 0,1 1 0,0 0 0,1 1 0,0 0 0,0 1 0,1 0 0,0 0 0,24-9 0,-25 11 0,1 2 0,0-1 0,0 2 0,1-1 0,-1 2 0,1 0 0,-1 0 0,1 1 0,0 0 0,-1 2 0,1-1 0,0 1 0,-1 1 0,1 0 0,-1 1 0,1 1 0,-1-1 0,0 2 0,21 11 0,-20-9 0,-1 1 0,-1 1 0,0 0 0,0 0 0,0 1 0,-2 1 0,1-1 0,-1 2 0,-1-1 0,0 1 0,0 1 0,9 20 0,-11-16 0,0 0 0,-1 1 0,-1 0 0,0 0 0,-2 0 0,0 0 0,-1 0 0,0 0 0,-3 21 0,-2-9 0,-1 0 0,-1 0 0,-1-1 0,-2 0 0,-1 0 0,-2-1 0,0 0 0,-2-1 0,-1 0 0,-1-1 0,-34 42 0,38-54-341,-2 0 0,1 0-1,-22 15 1,17-16-6485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5.852"/>
    </inkml:context>
    <inkml:brush xml:id="br0">
      <inkml:brushProperty name="width" value="0.05" units="cm"/>
      <inkml:brushProperty name="height" value="0.05" units="cm"/>
    </inkml:brush>
  </inkml:definitions>
  <inkml:trace contextRef="#ctx0" brushRef="#br0">5 51 24575,'-1'50'0,"0"-11"0,1 0 0,2-1 0,8 41 0,-9-70 0,1-1 0,0 1 0,1 0 0,0 0 0,0-1 0,1 1 0,0-1 0,0 0 0,1-1 0,0 1 0,0-1 0,1 0 0,0 0 0,1 0 0,-1-1 0,1 0 0,0 0 0,10 6 0,-13-10 0,0 1 0,1-1 0,-1 0 0,1 0 0,-1-1 0,1 1 0,-1-1 0,1 0 0,0 0 0,0-1 0,-1 1 0,1-1 0,0 0 0,0 0 0,0-1 0,-1 1 0,1-1 0,0 0 0,-1-1 0,1 1 0,-1-1 0,1 0 0,-1 0 0,1 0 0,-1 0 0,0-1 0,0 0 0,0 0 0,-1 0 0,1 0 0,-1 0 0,4-6 0,-1 2 0,-1 0 0,0-1 0,0 0 0,-1 0 0,0 0 0,-1 0 0,0-1 0,0 1 0,-1-1 0,0 0 0,0 0 0,-1 0 0,0 0 0,0 0 0,-1 0 0,-2-12 0,-1 6 0,0 1 0,-1 0 0,-1 0 0,0 0 0,-1 1 0,-1 0 0,0 0 0,-1 0 0,-15-19 0,15 22 0,-1-1 0,0 1 0,-1 1 0,0-1 0,-1 2 0,1-1 0,-2 2 0,1-1 0,-1 1 0,-19-7 0,28 13-38,0-1 0,1 1 0,-1 0 1,0 1-1,0-1 0,0 0 0,0 1 0,0 0 0,0-1 0,0 1 0,0 1 0,0-1 0,1 0 0,-1 1 0,0-1 0,0 1 1,0 0-1,0 0 0,0 0 0,1 0 0,-1 0 0,0 1 0,1-1 0,0 1 0,-1 0 0,1 0 0,0 0 0,0 0 0,0 0 1,0 0-1,0 1 0,0-1 0,0 0 0,1 1 0,-2 4 0,-5 14-6788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6.226"/>
    </inkml:context>
    <inkml:brush xml:id="br0">
      <inkml:brushProperty name="width" value="0.05" units="cm"/>
      <inkml:brushProperty name="height" value="0.05" units="cm"/>
    </inkml:brush>
  </inkml:definitions>
  <inkml:trace contextRef="#ctx0" brushRef="#br0">229 103 24575,'0'-5'0,"0"1"0,-1-1 0,1 1 0,-1-1 0,1 1 0,-1-1 0,-1 1 0,1 0 0,-1 0 0,1-1 0,-1 1 0,0 0 0,-1 0 0,1 1 0,-1-1 0,1 0 0,-1 1 0,0 0 0,-1 0 0,-3-4 0,4 5 0,-1 0 0,0 0 0,1 1 0,-1-1 0,0 1 0,0 0 0,0 0 0,0 0 0,0 0 0,0 1 0,0-1 0,0 1 0,0 0 0,0 1 0,0-1 0,-1 1 0,1-1 0,0 1 0,1 1 0,-1-1 0,0 0 0,-4 3 0,1-1 0,1 0 0,0 1 0,0 0 0,0 0 0,0 0 0,1 1 0,0-1 0,0 1 0,0 0 0,0 1 0,1-1 0,0 1 0,0 0 0,0 0 0,1 1 0,0-1 0,-4 11 0,6-12 0,0-1 0,0 1 0,1-1 0,-1 1 0,1 0 0,0-1 0,0 1 0,1 0 0,-1-1 0,1 1 0,0-1 0,0 1 0,0-1 0,1 0 0,0 1 0,0-1 0,0 0 0,0 0 0,0 0 0,1 0 0,0-1 0,0 1 0,0-1 0,0 1 0,0-1 0,1 0 0,6 4 0,8 4 0,0 0 0,0-1 0,1-2 0,0 1 0,1-2 0,29 7 0,129 17 0,-82-17 0,-72-10 0,0 0 0,34 9 0,-53-12 0,-1 0 0,0 1 0,0-1 0,0 1 0,0 0 0,0 0 0,0 1 0,-1-1 0,1 1 0,-1 0 0,1-1 0,-1 2 0,0-1 0,5 6 0,-8-8 0,1 0 0,-1 0 0,0 0 0,1 0 0,-1 0 0,0 0 0,1 0 0,-1 0 0,0 0 0,0 0 0,0 1 0,0-1 0,0 0 0,0 0 0,0 0 0,-1 0 0,1 0 0,0 0 0,0 0 0,-1 0 0,1 0 0,-1 0 0,1 0 0,-1 1 0,-1 1 0,-1-1 0,1 1 0,0-1 0,-1 1 0,1-1 0,-1 0 0,-5 3 0,-4 2 0,1-1 0,-1-1 0,-14 5 0,-13 2 0,0-1 0,-1-2 0,0-1 0,0-3 0,-1-1 0,-64-2 0,92-3-273,0-1 0,1 0 0,-1-1 0,-13-4 0,-1-4-6553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2.849"/>
    </inkml:context>
    <inkml:brush xml:id="br0">
      <inkml:brushProperty name="width" value="0.05" units="cm"/>
      <inkml:brushProperty name="height" value="0.05" units="cm"/>
    </inkml:brush>
  </inkml:definitions>
  <inkml:trace contextRef="#ctx0" brushRef="#br0">361 46 24575,'1'-2'0,"-1"0"0,1-1 0,0 1 0,-1 0 0,1 0 0,0 0 0,1-1 0,-1 1 0,0 0 0,1 0 0,-1 1 0,2-3 0,8-12 0,-44 43 0,-9 25 0,3 3 0,1 1 0,4 2 0,1 1 0,4 2 0,2 1 0,-20 69 0,29-70-455,2 0 0,-11 81 0,23-103-6371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3:26.585"/>
    </inkml:context>
    <inkml:brush xml:id="br0">
      <inkml:brushProperty name="width" value="0.05" units="cm"/>
      <inkml:brushProperty name="height" value="0.05" units="cm"/>
    </inkml:brush>
  </inkml:definitions>
  <inkml:trace contextRef="#ctx0" brushRef="#br0">29 334 24575,'-2'0'0,"0"0"0,1 0 0,-1 0 0,1 0 0,-1 0 0,1 0 0,-1-1 0,1 1 0,-1 0 0,1-1 0,-1 0 0,1 1 0,-1-1 0,-1-1 0,2 1 0,1 1 0,0 0 0,-1-1 0,1 1 0,0-1 0,-1 1 0,1-1 0,0 0 0,0 1 0,0-1 0,-1 1 0,1-1 0,0 1 0,0-1 0,0 1 0,0-1 0,0 0 0,0 1 0,0-1 0,0 1 0,0-1 0,1 1 0,-1-1 0,0 0 0,0 1 0,1-1 0,1-3 0,0 1 0,0-1 0,1 1 0,-1 0 0,1 0 0,0 0 0,0 0 0,0 0 0,6-3 0,47-29 0,1 4 0,73-30 0,-30 16 0,-93 41 0,1 1 0,0 0 0,0-1 0,0 0 0,-1-1 0,1 0 0,-1 0 0,0 0 0,-1-1 0,1 0 0,9-13 0,-15 18 0,-1 1 0,1-1 0,-1 1 0,0-1 0,0 1 0,1-1 0,-1 0 0,0 1 0,0-1 0,0 0 0,1 1 0,-1-1 0,0 0 0,0 1 0,0-1 0,0 0 0,0 1 0,0-1 0,-1 0 0,1 1 0,0-1 0,0 1 0,0-1 0,-1 0 0,1 1 0,0-1 0,-1 0 0,-17-10 0,-29 5 0,44 6 0,-1 0 0,-9-1 0,1 1 0,-1 0 0,0 1 0,-17 3 0,28-4 0,0 1 0,-1-1 0,1 1 0,0-1 0,0 1 0,0 0 0,0 0 0,1 0 0,-1 0 0,0 0 0,0 0 0,0 0 0,1 1 0,-1-1 0,1 1 0,-1-1 0,1 1 0,-1-1 0,1 1 0,0 0 0,0 0 0,0 0 0,0 0 0,0-1 0,0 1 0,1 0 0,-1 1 0,1-1 0,-1 0 0,1 0 0,0 0 0,0 0 0,0 0 0,0 4 0,4 11 0,1 0 0,0 0 0,1 0 0,1 0 0,1-1 0,18 28 0,-11-16 0,98 169-1365,-78-135-5461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0.386"/>
    </inkml:context>
    <inkml:brush xml:id="br0">
      <inkml:brushProperty name="width" value="0.05" units="cm"/>
      <inkml:brushProperty name="height" value="0.05" units="cm"/>
    </inkml:brush>
  </inkml:definitions>
  <inkml:trace contextRef="#ctx0" brushRef="#br0">1 1615 24575,'22'1'0,"0"1"0,23 6 0,31 2 0,421-14 41,2-40-738,-473 41 599,851-96-1540,-128 13 990,-284 30 1585,-457 55-650,30-6 468,-36 6-711,-1 1 0,0 0 0,1-1 0,-1 1 0,1-1 0,-1 1 0,0-1 0,0 0 0,1 1 0,-1-1 0,0 0 0,0 0 0,0 0 0,0 0 0,0 0 0,0 0 0,0 0 0,0 0 0,0-1 0,0 0 1,-1 1-40,0 0 0,0 0 0,0 0 0,0 0 0,-1 0 0,1 0 0,0 0 0,-1 0 0,1 0 0,-1 1 0,1-1 0,-1 0 0,1 0 0,-1 1 0,1-1 0,-1 0 0,0 1 0,0-1 0,1 0 0,-1 1 0,0-1 0,0 1 0,1-1 0,-1 1 0,0 0 0,0-1 0,0 1 0,0 0 0,-1-1 0,-35-10-31,29 8 38,-11-1-12,1-2 0,0-1 0,0 0 0,1-1 0,0-1 0,1-1 0,-1 0 0,2-1 0,0 0 0,0-2 0,1 0 0,-22-25 0,4-4 0,3 0 0,1-2 0,-31-66 0,-53-152 0,55 122 0,14 35 0,2 2 0,-89-158 0,129 259 0,-1 0 0,1 0 0,0 0 0,-1 0 0,1 0 0,-1 0 0,1 0 0,-1 1 0,0-1 0,0 0 0,0 1 0,0 0 0,-2-2 0,4 3 0,0 0 0,-1 0 0,1 0 0,0 0 0,-1 0 0,1 0 0,-1 0 0,1 0 0,0 0 0,0 0 0,-1 0 0,1 1 0,0-1 0,-1 0 0,1 0 0,0 0 0,-1 0 0,1 1 0,0-1 0,0 0 0,-1 0 0,1 0 0,0 1 0,0-1 0,-1 0 0,1 0 0,0 1 0,0-1 0,-1 1 0,-3 20 0,3 12-1365,1 3-5461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0.933"/>
    </inkml:context>
    <inkml:brush xml:id="br0">
      <inkml:brushProperty name="width" value="0.05" units="cm"/>
      <inkml:brushProperty name="height" value="0.05" units="cm"/>
    </inkml:brush>
  </inkml:definitions>
  <inkml:trace contextRef="#ctx0" brushRef="#br0">462 1 24575,'-17'0'0,"0"1"0,0 0 0,1 1 0,-1 1 0,1 0 0,-1 2 0,1-1 0,0 2 0,1 0 0,0 1 0,0 1 0,0 0 0,1 1 0,-14 12 0,-1 0 0,2 3 0,-43 45 0,60-58 0,0 1 0,1 0 0,1 0 0,0 1 0,1 0 0,0 0 0,1 1 0,1 0 0,-6 20 0,10-30 0,0 0 0,0-1 0,1 1 0,-1 0 0,1 0 0,0 0 0,0 0 0,1-1 0,-1 1 0,1 0 0,-1 0 0,1 0 0,1-1 0,-1 1 0,0 0 0,1-1 0,0 1 0,-1-1 0,6 6 0,-4-5 0,1-1 0,1 1 0,-1-1 0,0 0 0,1 0 0,0 0 0,-1 0 0,1-1 0,0 0 0,1 0 0,-1-1 0,8 3 0,11-1 0,0 0 0,-1-2 0,1 0 0,0-2 0,29-4 0,27-8 0,-1-3 0,0-4 0,-2-3 0,143-63 0,-203 79-455,0-2 0,23-15 0,-23 11-6371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2.225"/>
    </inkml:context>
    <inkml:brush xml:id="br0">
      <inkml:brushProperty name="width" value="0.05" units="cm"/>
      <inkml:brushProperty name="height" value="0.05" units="cm"/>
    </inkml:brush>
  </inkml:definitions>
  <inkml:trace contextRef="#ctx0" brushRef="#br0">910 154 24575,'-21'-6'0,"-1"0"0,1 2 0,-1 0 0,0 2 0,0 0 0,0 1 0,0 2 0,-1 0 0,1 1 0,-26 6 0,18-1 0,0 2 0,0 0 0,1 2 0,0 1 0,1 2 0,-43 26 0,41-18 0,2 1 0,0 1 0,1 1 0,2 1 0,1 2 0,1 0 0,1 2 0,1 0 0,2 1 0,-26 59 0,25-45 0,3 2 0,1 1 0,2 0 0,3 0 0,1 1 0,3 1 0,-1 67 0,7-81 0,3 0 0,1 1 0,1-1 0,2-1 0,2 1 0,1-1 0,2-1 0,1 1 0,21 39 0,-19-49 0,0 0 0,2-1 0,1-1 0,0-1 0,2 0 0,1-1 0,0-1 0,2-1 0,0-1 0,1 0 0,1-2 0,29 15 0,-15-13 0,2-1 0,0-2 0,1-2 0,0-2 0,1-1 0,0-2 0,1-3 0,54 2 0,-24-7 0,-1-3 0,0-3 0,-1-3 0,80-21 0,-78 11 0,0-3 0,-1-3 0,-2-4 0,0-2 0,81-51 0,-112 57 0,0-1 0,-3-1 0,0-3 0,-2 0 0,-1-3 0,-1 0 0,-2-2 0,-1-1 0,45-77 0,-61 86 0,-1 0 0,-1 0 0,-1-2 0,-1 1 0,-2-1 0,-1 0 0,-1 0 0,-1-1 0,-2 1 0,-2-50 0,-3 45 0,-1 1 0,-2 0 0,-1 0 0,-2 0 0,-1 1 0,-1 0 0,-2 1 0,-1 0 0,-22-33 0,14 29-30,-2 1 0,-2 1 0,-1 1-1,-1 1 1,-2 2 0,-1 1 0,-1 1 0,-1 1 0,-1 3-1,-2 0 1,-72-33 0,64 38 0,-1 1 0,0 3 1,-1 1-1,-1 3 0,0 1 1,0 3-1,-1 2 0,0 2 0,0 2 1,-55 7-1,-61 20-1221,22 7-5000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3.280"/>
    </inkml:context>
    <inkml:brush xml:id="br0">
      <inkml:brushProperty name="width" value="0.05" units="cm"/>
      <inkml:brushProperty name="height" value="0.05" units="cm"/>
    </inkml:brush>
  </inkml:definitions>
  <inkml:trace contextRef="#ctx0" brushRef="#br0">171 1327 24575,'-16'-8'0,"0"-1"0,1 0 0,0-1 0,1-1 0,0 0 0,0-1 0,2-1 0,-1 0 0,-17-24 0,29 33 0,-1 1 0,0-1 0,1 1 0,0-1 0,0 1 0,0-1 0,0 0 0,0 1 0,1-1 0,0 0 0,-1 0 0,1 0 0,1 1 0,-1-1 0,1 0 0,-1 0 0,1 1 0,0-1 0,0 1 0,1-1 0,-1 1 0,1-1 0,0 1 0,0 0 0,0-1 0,0 1 0,0 0 0,6-5 0,6-7 0,1 1 0,1 0 0,34-23 0,-47 34 0,79-50-76,158-77 0,104-20-749,-275 122 661,1387-499-1314,-1445 524 1469,60-19-31,2 3 1,96-12-1,-160 30 215,-1 0 0,1 1-1,0 0 1,-1 0 0,1 1-1,0 0 1,-1 1 0,1 0-1,-1 0 1,0 1 0,1 0-1,11 6 1,2-34 304,-11 11-482,3 2-1362,-1 2-5461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3.742"/>
    </inkml:context>
    <inkml:brush xml:id="br0">
      <inkml:brushProperty name="width" value="0.05" units="cm"/>
      <inkml:brushProperty name="height" value="0.05" units="cm"/>
    </inkml:brush>
  </inkml:definitions>
  <inkml:trace contextRef="#ctx0" brushRef="#br0">113 55 24575,'-8'-3'0,"-1"0"0,1 0 0,-16-2 0,19 4 0,0 1 0,0-1 0,0-1 0,-1 1 0,2-1 0,-1 0 0,0 0 0,0 0 0,1-1 0,-8-5 0,11 8 0,1 0 0,0 0 0,0 0 0,0 0 0,0 0 0,0 0 0,0 0 0,0-1 0,-1 1 0,1 0 0,0 0 0,0 0 0,0 0 0,0-1 0,0 1 0,0 0 0,0 0 0,0 0 0,0 0 0,0-1 0,0 1 0,0 0 0,0 0 0,0 0 0,0 0 0,0-1 0,0 1 0,0 0 0,0 0 0,0 0 0,0 0 0,0-1 0,0 1 0,0 0 0,1 0 0,-1 0 0,0 0 0,0 0 0,0-1 0,0 1 0,0 0 0,0 0 0,1 0 0,-1 0 0,0 0 0,0 0 0,13-5 0,15 1 0,384 3 0,-243 12 0,-148-8 0,0 1 0,-1 0 0,1 2 0,-1 0 0,36 17 0,-51-21 0,-1 1 0,1-1 0,-1 1 0,0 0 0,0 0 0,0 1 0,0-1 0,-1 1 0,1 0 0,-1 0 0,0 0 0,0 0 0,0 0 0,-1 1 0,1 0 0,-1-1 0,2 9 0,-3-7 0,0 0 0,0 0 0,-1 0 0,0 0 0,0 0 0,0 0 0,-1 0 0,0 0 0,0 0 0,-1 0 0,1 0 0,-1-1 0,-1 1 0,-3 7 0,-6 8 0,-1 0 0,0-1 0,-1-1 0,-2-1 0,0 0 0,-28 25 0,-121 85 0,138-108 0,-92 64-1365,73-52-5461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4.431"/>
    </inkml:context>
    <inkml:brush xml:id="br0">
      <inkml:brushProperty name="width" value="0.05" units="cm"/>
      <inkml:brushProperty name="height" value="0.05" units="cm"/>
    </inkml:brush>
  </inkml:definitions>
  <inkml:trace contextRef="#ctx0" brushRef="#br0">80 270 24575,'0'-4'0,"0"0"0,0 0 0,-1 0 0,0 0 0,0 0 0,0 0 0,0 0 0,0 0 0,-1 1 0,1-1 0,-1 0 0,0 1 0,-1 0 0,1-1 0,0 1 0,-1 0 0,0 0 0,0 0 0,1 1 0,-2-1 0,1 1 0,0-1 0,-4-1 0,6 3 0,0 1 0,0 0 0,0 0 0,1-1 0,-1 1 0,0 0 0,0 0 0,0 0 0,1 0 0,-1 0 0,0 0 0,0 0 0,0 0 0,0 0 0,1 0 0,-1 1 0,0-1 0,0 0 0,0 0 0,1 1 0,-1-1 0,0 1 0,1-1 0,-1 1 0,0-1 0,1 1 0,-1-1 0,0 1 0,1-1 0,-1 1 0,1 0 0,-1-1 0,1 1 0,-1 0 0,1-1 0,0 1 0,-1 0 0,1 0 0,0 0 0,0-1 0,-1 1 0,1 1 0,-1 3 0,0 0 0,1 0 0,-1 0 0,1 0 0,1 9 0,1 11 0,2 0 0,1-1 0,1 0 0,1 0 0,1 0 0,1-1 0,1 0 0,14 23 0,-18-35 0,1 0 0,1-1 0,-1 1 0,1-1 0,1-1 0,0 0 0,0 0 0,1-1 0,0 0 0,1-1 0,-1 0 0,1 0 0,1-1 0,-1-1 0,1 0 0,0 0 0,18 4 0,-16-7 0,-1 0 0,0-1 0,0 0 0,1-1 0,-1-1 0,0 0 0,0 0 0,1-2 0,-1 1 0,0-2 0,-1 0 0,1 0 0,13-8 0,-17 8 0,0-2 0,0 1 0,-1-1 0,0 0 0,-1-1 0,1 0 0,-1 0 0,-1-1 0,1 1 0,-1-2 0,-1 1 0,1-1 0,-1 1 0,-1-1 0,0-1 0,0 1 0,-1-1 0,3-10 0,-4 7 0,0 0 0,-1 0 0,-1 0 0,0 0 0,-1 0 0,0 0 0,-1 0 0,-1 1 0,0-1 0,0 0 0,-1 1 0,-11-22 0,0 4 0,-1 0 0,-1 1 0,-37-45 0,43 60-118,-32-36 370,40 47-377,0 0 0,0 0 0,-1 1 0,1-1 0,-1 1 0,0-1 1,0 1-1,0 1 0,0-1 0,0 0 0,-8-1 0,-4 3-6701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4.909"/>
    </inkml:context>
    <inkml:brush xml:id="br0">
      <inkml:brushProperty name="width" value="0.05" units="cm"/>
      <inkml:brushProperty name="height" value="0.05" units="cm"/>
    </inkml:brush>
  </inkml:definitions>
  <inkml:trace contextRef="#ctx0" brushRef="#br0">108 391 24575,'-5'-1'0,"1"1"0,0 0 0,0 1 0,-1-1 0,1 1 0,0-1 0,0 1 0,0 1 0,0-1 0,0 0 0,0 1 0,0 0 0,0 0 0,1 0 0,-1 0 0,1 1 0,-1 0 0,1-1 0,0 1 0,0 0 0,0 0 0,0 1 0,1-1 0,0 1 0,-1-1 0,1 1 0,0 0 0,1 0 0,-1 0 0,1 0 0,-1 0 0,1 0 0,0 0 0,1 0 0,-1 0 0,1 1 0,0-1 0,0 0 0,0 0 0,1 1 0,-1-1 0,1 0 0,0 0 0,0 0 0,0 0 0,4 6 0,13 28 0,2-1 0,2-1 0,1-2 0,38 45 0,-34-45 0,-8-9 0,23 29 0,41 68 0,-75-102 0,-8-20 0,0 0 0,1 1 0,-1-1 0,0 0 0,0 0 0,0 0 0,0 0 0,0 0 0,0 1 0,0-1 0,0 0 0,0 0 0,0 0 0,0 0 0,0 0 0,0 1 0,0-1 0,0 0 0,0 0 0,0 0 0,0 0 0,-1 0 0,1 1 0,0-1 0,0 0 0,0 0 0,0 0 0,0 0 0,0 0 0,0 0 0,0 0 0,0 1 0,-1-1 0,1 0 0,0 0 0,0 0 0,0 0 0,0 0 0,0 0 0,0 0 0,-1 0 0,1 0 0,0 0 0,0 0 0,0 0 0,0 0 0,0 0 0,-1 0 0,1 0 0,0 0 0,0 0 0,0 0 0,-3-1 0,1-1 0,-1 1 0,1-1 0,-1 1 0,1-1 0,0 0 0,0 0 0,0 0 0,0 0 0,-2-3 0,-28-38 0,3-2 0,1 0 0,2-2 0,2-1 0,3 0 0,1-2 0,-16-67 0,23 68 0,3-1 0,-7-84 0,16 117 0,0-1 0,2 0 0,0 0 0,1 0 0,0 0 0,2 1 0,0-1 0,1 1 0,1 0 0,15-32 0,-17 42 0,1 0 0,0 1 0,0 0 0,1 0 0,0 0 0,0 0 0,0 1 0,0 0 0,1 0 0,0 1 0,0 0 0,0 0 0,1 1 0,-1-1 0,1 2 0,0-1 0,0 1 0,0 0 0,0 1 0,0 0 0,0 0 0,0 1 0,0 0 0,0 0 0,1 1 0,13 3 0,-12-2 0,0 0 0,0 0 0,0 2 0,0-1 0,-1 1 0,1 0 0,-1 1 0,0 0 0,-1 1 0,1 0 0,-1 0 0,0 1 0,0-1 0,-1 2 0,0-1 0,-1 1 0,1 0 0,-1 1 0,-1-1 0,9 19 0,-10-17 6,-1 0 0,-1 1-1,0-1 1,0 0 0,-1 1-1,0-1 1,-1 1 0,0-1 0,0 1-1,-1-1 1,-1 1 0,0-1-1,0 0 1,-1 0 0,-1 0-1,1 0 1,-1 0 0,-1-1 0,0 1-1,-7 9 1,-4 3-192,0-2 1,0 0-1,-2-1 0,-1-1 1,0 0-1,-1-2 1,-23 15-1,3-4-6640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6.238"/>
    </inkml:context>
    <inkml:brush xml:id="br0">
      <inkml:brushProperty name="width" value="0.05" units="cm"/>
      <inkml:brushProperty name="height" value="0.05" units="cm"/>
    </inkml:brush>
  </inkml:definitions>
  <inkml:trace contextRef="#ctx0" brushRef="#br0">303 724 24575,'2'0'0,"1"0"0,-1 0 0,0 0 0,1 0 0,-1 0 0,0-1 0,1 1 0,-1 0 0,0-1 0,1 0 0,-1 0 0,0 0 0,0 0 0,0 0 0,0 0 0,0 0 0,0-1 0,0 1 0,0-1 0,0 1 0,-1-1 0,1 0 0,-1 0 0,1 0 0,-1 0 0,0 0 0,0 0 0,0 0 0,0 0 0,0 0 0,0 0 0,0-3 0,0 1 0,-1 1 0,0 0 0,0 0 0,-1-1 0,1 1 0,-1 0 0,0 0 0,1 0 0,-1-1 0,-1 1 0,1 0 0,0 0 0,-1 0 0,0 1 0,1-1 0,-1 0 0,0 1 0,0-1 0,-1 1 0,1-1 0,0 1 0,-1 0 0,-3-2 0,-3-2 0,0 1 0,0-1 0,-1 2 0,1 0 0,-1 0 0,0 0 0,0 1 0,-1 1 0,1 0 0,0 0 0,-1 1 0,1 1 0,-1-1 0,0 2 0,-20 2 0,24-2 0,-1 1 0,1 0 0,0 0 0,0 0 0,0 1 0,1 0 0,-1 1 0,1-1 0,-1 1 0,1 0 0,0 1 0,1 0 0,-1 0 0,1 0 0,0 0 0,0 1 0,0 0 0,1 0 0,0 0 0,0 0 0,1 1 0,0-1 0,-4 11 0,4-5 0,0 0 0,1 0 0,1 1 0,0-1 0,0 0 0,1 0 0,1 1 0,0-1 0,1 0 0,0 0 0,1 0 0,0 0 0,1 0 0,0-1 0,1 1 0,0-1 0,1 0 0,0-1 0,13 18 0,-14-21 0,1 0 0,-1-1 0,1 0 0,1 0 0,-1 0 0,1-1 0,0 0 0,0 0 0,0 0 0,1-1 0,0-1 0,0 1 0,0-1 0,0 0 0,0-1 0,0 0 0,1 0 0,-1-1 0,1 0 0,-1-1 0,1 1 0,0-2 0,-1 1 0,1-1 0,-1-1 0,1 1 0,-1-1 0,15-6 0,-14 5 0,-1-1 0,1 0 0,-1-1 0,0 1 0,0-2 0,0 1 0,-1-1 0,0 0 0,0 0 0,-1-1 0,0 0 0,0 0 0,0-1 0,6-11 0,-7 9 0,0-1 0,-1 0 0,0-1 0,-1 1 0,-1-1 0,1 1 0,-2-1 0,1 0 0,-2 0 0,0-12 0,-4-11 0,0 0 0,-3 1 0,-1-1 0,-1 2 0,-2-1 0,-24-50 0,10 28 0,-1 2 0,-50-75 0,67 119 0,3 11 0,6 0 0,-1 1 0,1-1 0,0 1 0,-1-1 0,1 0 0,0 1 0,0-1 0,0 1 0,0-1 0,0 1 0,1-1 0,-1 0 0,1 3 0,13 42 0,3-1 0,1 0 0,2-1 0,30 46 0,-26-44 0,53 104 0,50 91 0,-123-234 0,0-1 0,0 1 0,1-1 0,0 0 0,0 0 0,0-1 0,1 1 0,0-1 0,11 7 0,-14-10 0,0-1 0,1 1 0,-1-1 0,0 0 0,1-1 0,-1 1 0,1 0 0,-1-1 0,1 0 0,-1 0 0,0 0 0,1 0 0,-1 0 0,1-1 0,-1 1 0,1-1 0,-1 0 0,0 0 0,1-1 0,-1 1 0,0-1 0,0 1 0,4-4 0,13-8 0,-2-1 0,0-1 0,0-1 0,-2 0 0,0-1 0,0-1 0,-2-1 0,13-20 0,0-6 0,-2-1 0,30-74 0,-36 72 0,-1-1 0,21-102 0,-38 148 0,-1 0 0,1 0 0,-1 0 0,0-1 0,1 1 0,-1 0 0,-1 0 0,1 0 0,0-1 0,-1 1 0,0 0 0,0 0 0,0 0 0,0 0 0,0 0 0,0 0 0,-1 0 0,1 1 0,-1-1 0,0 0 0,0 1 0,0-1 0,-3-1 0,1 1 0,0 1 0,0 0 0,0 0 0,-1 0 0,1 0 0,-1 1 0,1 0 0,-1 0 0,0 0 0,1 1 0,-1-1 0,0 1 0,1 0 0,-1 0 0,-5 2 0,-6-1 0,-1 1 0,1 1 0,0 0 0,0 1 0,-21 9 0,32-11 0,1 0 0,-1 0 0,0 1 0,1 0 0,-1 0 0,1 0 0,0 0 0,0 1 0,0-1 0,1 1 0,-1 0 0,1 0 0,0 1 0,0-1 0,0 1 0,1-1 0,-1 1 0,1 0 0,0 0 0,-2 9 0,2-3 0,1 1 0,0-1 0,1 1 0,0-1 0,0 1 0,1-1 0,1 1 0,0-1 0,1 0 0,0 0 0,0 0 0,1 0 0,1 0 0,9 15 0,-10-19 0,0 0 0,1-1 0,0 1 0,0-1 0,0-1 0,1 1 0,0-1 0,0 0 0,0 0 0,1-1 0,-1 1 0,1-2 0,0 1 0,0-1 0,1 0 0,-1 0 0,1-1 0,-1 0 0,1 0 0,0-1 0,0 0 0,9 0 0,-12-1 0,-1 0 0,1-1 0,0 1 0,-1-1 0,0 0 0,1 0 0,-1 0 0,1-1 0,-1 0 0,0 0 0,0 0 0,0 0 0,0 0 0,0-1 0,-1 0 0,1 0 0,-1 0 0,0 0 0,1 0 0,-2-1 0,1 0 0,0 1 0,-1-1 0,1 0 0,-1 0 0,0 0 0,0 0 0,1-8 0,-1 6 0,0-1 0,-1 0 0,0 0 0,0 0 0,-1 0 0,1 0 0,-2 0 0,1 0 0,-1 0 0,0 0 0,0 0 0,-1 1 0,0-1 0,0 0 0,-1 1 0,1-1 0,-8-10 0,10 15 0,5 5 0,15 16 0,27 25 0,-32-28 0,1-2 0,1 0 0,0 0 0,1-2 0,0 0 0,1-1 0,0-1 0,1-1 0,0-1 0,26 8 0,-42-15 0,1-1 0,-1 1 0,0-1 0,0 1 0,0-1 0,1 0 0,-1-1 0,0 1 0,0-1 0,0 0 0,0 0 0,0 0 0,0 0 0,0-1 0,0 0 0,0 0 0,0 0 0,-1 0 0,1 0 0,-1-1 0,0 1 0,0-1 0,0 0 0,0 0 0,3-4 0,-2 1 0,-1 0 0,1 0 0,-1 0 0,0-1 0,-1 1 0,0-1 0,0 0 0,0 1 0,-1-1 0,1 0 0,-2 0 0,1 0 0,-1 0 0,-1-12 0,-3-10 0,-1 0 0,-2 0 0,-1 1 0,-20-50 0,-61-103 0,54 114 0,27 51 0,5 9 0,0-1 0,-1 1 0,0 0 0,0 0 0,-1 0 0,0 0 0,0 1 0,0 0 0,-1 0 0,-8-7 0,14 13 0,-1 0 0,1-1 0,-1 1 0,1 0 0,-1 0 0,1-1 0,-1 1 0,1 0 0,-1 0 0,1 0 0,-1-1 0,1 1 0,-1 0 0,0 0 0,1 0 0,-1 0 0,1 0 0,-1 0 0,1 0 0,-1 0 0,1 1 0,-1-1 0,0 0 0,1 0 0,-1 0 0,1 0 0,-1 1 0,1-1 0,-1 0 0,1 1 0,0-1 0,-1 0 0,1 1 0,-1-1 0,1 0 0,0 1 0,-1-1 0,1 1 0,0-1 0,-1 1 0,1-1 0,0 1 0,0-1 0,-1 1 0,1-1 0,0 1 0,0-1 0,0 1 0,0-1 0,0 1 0,0 0 0,0 0 0,-1 32 0,5-10 0,1-1 0,0 1 0,2-1 0,14 31 0,49 82 0,-35-82 0,3-1 0,2-2 0,62 60 0,-23-25 0,-76-82 0,-1 0 0,0 0 0,1-1 0,0 1 0,0-1 0,-1 0 0,1 0 0,1 0 0,-1 0 0,0 0 0,4 1 0,-6-3 0,0 0 0,-1 0 0,1 0 0,0 0 0,0 0 0,0 0 0,0 0 0,-1 0 0,1 0 0,0 0 0,0-1 0,0 1 0,-1 0 0,1-1 0,0 1 0,0 0 0,-1-1 0,1 1 0,1-2 0,0 1 0,-1-1 0,1 0 0,-1 0 0,0 0 0,1 0 0,-1 0 0,0-1 0,0 1 0,1-4 0,5-18-1365,-2 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6.629"/>
    </inkml:context>
    <inkml:brush xml:id="br0">
      <inkml:brushProperty name="width" value="0.05" units="cm"/>
      <inkml:brushProperty name="height" value="0.05" units="cm"/>
    </inkml:brush>
  </inkml:definitions>
  <inkml:trace contextRef="#ctx0" brushRef="#br0">96 277 24575,'-91'0'0,"87"-2"0,11-1 0,17-3 0,61-9 0,343-65 0,-7-24 0,-399 97 0,-10 5 0,-1-1 0,0-1 0,0 0 0,0-1 0,0 0 0,14-9 0,-25 13 0,0 1 0,1 0 0,-1 0 0,0 0 0,1-1 0,-1 1 0,0 0 0,1 0 0,-1 0 0,0-1 0,1 1 0,-1 0 0,0-1 0,0 1 0,0 0 0,1-1 0,-1 1 0,0 0 0,0-1 0,0 1 0,0 0 0,1-1 0,-1 1 0,0-1 0,0 1 0,0 0 0,0-1 0,0 1 0,0-1 0,0 1 0,0 0 0,0-1 0,0 1 0,-1-1 0,-12-6 0,-25 4 0,37 3 0,-24-1 0,1 2 0,0 1 0,0 1 0,-1 1 0,2 1 0,-1 1 0,1 1 0,-32 15 0,50-20 0,0 0 0,1 1 0,-1 0 0,1 0 0,0 0 0,0 1 0,0-1 0,1 1 0,-1 0 0,1 0 0,0 0 0,0 1 0,0-1 0,0 1 0,1 0 0,0-1 0,0 1 0,0 0 0,1 0 0,-1 0 0,1 1 0,1-1 0,-1 0 0,1 0 0,-1 1 0,2-1 0,-1 0 0,0 0 0,1 1 0,0-1 0,3 9 0,0 0 0,1 0 0,1 0 0,0-1 0,0 1 0,2-2 0,-1 1 0,2-1 0,0 0 0,0 0 0,14 12 0,-7-10-273,1 0 0,1-2 0,0 0 0,32 16 0,-12-11-6553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3.269"/>
    </inkml:context>
    <inkml:brush xml:id="br0">
      <inkml:brushProperty name="width" value="0.05" units="cm"/>
      <inkml:brushProperty name="height" value="0.05" units="cm"/>
    </inkml:brush>
  </inkml:definitions>
  <inkml:trace contextRef="#ctx0" brushRef="#br0">355 346 24575,'-1'-2'0,"1"0"0,-1-1 0,0 1 0,1 0 0,-1 0 0,0 0 0,0 0 0,0 1 0,-1-1 0,1 0 0,0 0 0,-1 1 0,1-1 0,-1 0 0,1 1 0,-3-2 0,-30-22 0,30 23 0,-5-4 0,0 0 0,0 1 0,-1 0 0,0 1 0,0 0 0,0 0 0,-14-2 0,18 5 0,-1 0 0,0 1 0,0 0 0,1 0 0,-1 1 0,0-1 0,1 1 0,-1 1 0,0-1 0,1 1 0,0 1 0,-12 5 0,9-4 0,0 2 0,0-1 0,1 1 0,0 0 0,0 1 0,0 0 0,1 0 0,0 1 0,1-1 0,-7 10 0,11-14 0,0 0 0,1 0 0,-1 0 0,1-1 0,-1 2 0,1-1 0,0 0 0,0 0 0,0 0 0,1 0 0,-1 1 0,1-1 0,0 0 0,0 0 0,0 1 0,0-1 0,0 0 0,1 0 0,-1 1 0,1-1 0,0 0 0,0 0 0,0 0 0,1 0 0,-1 0 0,1 0 0,-1 0 0,1 0 0,0-1 0,0 1 0,0-1 0,1 1 0,-1-1 0,5 3 0,-3-1 0,0-1 0,1 0 0,0 0 0,-1 0 0,1 0 0,0-1 0,1 0 0,-1 0 0,0 0 0,1-1 0,-1 0 0,1 0 0,-1 0 0,1-1 0,-1 1 0,7-2 0,-4 0 0,1 0 0,-1-1 0,0 0 0,0-1 0,0 0 0,0 0 0,0-1 0,0 0 0,11-8 0,-3 1 0,-1-1 0,0-1 0,-1-1 0,-1 0 0,0-1 0,-1 0 0,-1 0 0,16-28 0,-12 9 0,-2-1 0,-1-1 0,-1 0 0,9-62 0,-10 45 0,-6 146 0,-6 125-1365,2-168-5461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6.984"/>
    </inkml:context>
    <inkml:brush xml:id="br0">
      <inkml:brushProperty name="width" value="0.05" units="cm"/>
      <inkml:brushProperty name="height" value="0.05" units="cm"/>
    </inkml:brush>
  </inkml:definitions>
  <inkml:trace contextRef="#ctx0" brushRef="#br0">167 350 24575,'-48'23'0,"-55"32"0,88-41 0,15-14 0,0 0 0,0 1 0,0-1 0,0 0 0,-1 1 0,1-1 0,0 0 0,0 0 0,0 1 0,0-1 0,0 0 0,0 1 0,0-1 0,0 0 0,1 0 0,-1 1 0,0-1 0,0 0 0,0 0 0,0 1 0,0-1 0,0 0 0,0 0 0,1 1 0,-1-1 0,0 0 0,0 0 0,0 0 0,1 1 0,-1-1 0,0 0 0,0 0 0,1 0 0,-1 0 0,0 1 0,3 0 0,1 0 0,-1 0 0,0-1 0,0 1 0,0-1 0,1 1 0,-1-1 0,0 0 0,6-1 0,66-7 0,0-4 0,88-25 0,144-57 0,262-129 0,-558 218 0,-5 3 0,-1 0 0,1-1 0,0 0 0,-1 0 0,1 0 0,-1-1 0,0 0 0,0 0 0,4-4 0,-9 7-34,0 0 0,1 0 0,-1 0 0,0 0 0,0 0-1,1 1 1,-1-1 0,0 0 0,0 0 0,0 0 0,0 0 0,0 0 0,0 0-1,-1 0 1,1 1 0,0-1 0,0 0 0,-1 0 0,1 0 0,0 0-1,-1 1 1,1-1 0,-1 0 0,1 0 0,-1 1 0,1-1 0,-1 0 0,0 1-1,1-1 1,-1 0 0,0 1 0,1-1 0,-1 1 0,0-1 0,0 1 0,0 0-1,1-1 1,-1 1 0,-1-1 0,-20-8-6792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7.342"/>
    </inkml:context>
    <inkml:brush xml:id="br0">
      <inkml:brushProperty name="width" value="0.05" units="cm"/>
      <inkml:brushProperty name="height" value="0.05" units="cm"/>
    </inkml:brush>
  </inkml:definitions>
  <inkml:trace contextRef="#ctx0" brushRef="#br0">0 1 24575,'5'0'0,"1"5"0,5 1 0,4-1 0,10 5 0,5 4 0,6 1 0,7 1 0,5 4 0,-1 6 0,1 5 0,-8 1 0,-10 5 0,-11 0 0,-18 3 0,-13 0 0,-14-2 0,-3-8-8191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7.744"/>
    </inkml:context>
    <inkml:brush xml:id="br0">
      <inkml:brushProperty name="width" value="0.05" units="cm"/>
      <inkml:brushProperty name="height" value="0.05" units="cm"/>
    </inkml:brush>
  </inkml:definitions>
  <inkml:trace contextRef="#ctx0" brushRef="#br0">375 207 24575,'-1'-10'0,"-1"1"0,0 0 0,0 0 0,-1-1 0,0 2 0,-9-18 0,4 7 0,4 10 0,0 0 0,0 0 0,-1 1 0,0-1 0,-1 1 0,1 0 0,-2 1 0,1 0 0,-8-7 0,11 12 0,1 0 0,-1 0 0,0 0 0,0 0 0,0 1 0,0-1 0,0 1 0,-1 0 0,1 0 0,0 0 0,-1 1 0,1-1 0,0 1 0,-1-1 0,1 1 0,0 0 0,-1 1 0,1-1 0,-1 1 0,1-1 0,0 1 0,-1 0 0,1 0 0,0 0 0,0 1 0,0-1 0,0 1 0,-6 3 0,-3 4 0,0 0 0,1 1 0,0 0 0,0 1 0,1 0 0,0 0 0,-15 25 0,12-13 0,0 0 0,1 1 0,-13 40 0,20-51 0,2 0 0,-1 0 0,2 1 0,0-1 0,0 1 0,2-1 0,-1 1 0,2-1 0,2 21 0,-1-26 0,0 0 0,0 0 0,1 0 0,-1-1 0,2 1 0,-1-1 0,1 0 0,0 0 0,1 0 0,-1 0 0,1-1 0,1 0 0,-1 0 0,1 0 0,0-1 0,1 0 0,7 5 0,1-1 11,1-1 0,0-1 0,0 0 0,1-2 0,0 1 0,0-2-1,0-1 1,0 0 0,1-1 0,34 0 0,-8-4-382,0-1-1,0-3 1,48-12 0,-17 0-6455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4:09.163"/>
    </inkml:context>
    <inkml:brush xml:id="br0">
      <inkml:brushProperty name="width" value="0.05" units="cm"/>
      <inkml:brushProperty name="height" value="0.05" units="cm"/>
    </inkml:brush>
  </inkml:definitions>
  <inkml:trace contextRef="#ctx0" brushRef="#br0">264 902 24575,'-27'-16'0,"-42"-30"0,14 8 0,20 18 0,23 14 0,0-1 0,1 0 0,0-1 0,-13-12 0,17 7 0,14 7 0,21 4 0,14 6 0,-1 3 0,0 1 0,47 17 0,118 49 0,-202-72 0,1 0 0,14 5 0,0 1 0,20 12 0,-36-18 0,1 0 0,-1 0 0,0 0 0,1 1 0,-1-1 0,0 1 0,0 0 0,-1 0 0,1 0 0,-1 0 0,1 1 0,-1-1 0,0 0 0,0 1 0,-1 0 0,1-1 0,1 7 0,-3-8 0,1 0 0,-1 0 0,0-1 0,0 1 0,-1 0 0,1 0 0,0 0 0,-1-1 0,1 1 0,-1 0 0,1 0 0,-1-1 0,0 1 0,1 0 0,-1-1 0,0 1 0,0-1 0,0 1 0,-2 0 0,0 2 0,0-2 0,-1 1 0,1 0 0,-1-1 0,0 1 0,0-1 0,-6 3 0,-2-1 0,0 0 0,1 0 0,-1-2 0,-22 3 0,25-4 0,-1 0 0,1-2 0,-1 1 0,1-1 0,0 0 0,-1-1 0,1 0 0,0 0 0,-12-6 0,17 7 0,1-1 0,-1 0 0,1 0 0,0 0 0,-1 0 0,1-1 0,0 1 0,1-1 0,-1 0 0,0 0 0,1 0 0,0 0 0,-1 0 0,1 0 0,0-1 0,1 1 0,-1-1 0,1 1 0,-1-1 0,1 0 0,0 1 0,0-1 0,1 0 0,-1 0 0,1-4 0,0-2 0,1 0 0,0 0 0,1 1 0,0-1 0,1 1 0,0-1 0,0 1 0,1 0 0,0 0 0,0 0 0,1 1 0,0-1 0,1 1 0,0 0 0,0 1 0,1 0 0,9-9 0,-5 6 0,0 1 0,1 0 0,1 0 0,-1 1 0,1 1 0,0 0 0,1 1 0,0 0 0,0 1 0,24-5 0,3 5 0,0 2 0,-1 2 0,1 1 0,0 3 0,61 11 0,28 1 0,-119-14 0,0-1 0,-1 0 0,1 0 0,0-1 0,0-1 0,0 0 0,0 0 0,-1-1 0,1 0 0,-1-1 0,0 0 0,10-6 0,-15 6 0,1 1 0,-2-1 0,1 0 0,0 0 0,-1-1 0,0 1 0,0-1 0,0 0 0,0 0 0,-1 0 0,0 0 0,0-1 0,0 1 0,-1-1 0,0 0 0,0 0 0,0 0 0,-1 0 0,0 0 0,0 0 0,0 0 0,-1-11 0,0 11 0,0 1 0,-1 0 0,0-1 0,0 1 0,0-1 0,0 1 0,-1 0 0,0 0 0,0 0 0,0 0 0,-1 0 0,0 1 0,0-1 0,0 1 0,0-1 0,-1 1 0,1 0 0,-1 0 0,0 1 0,0-1 0,-1 1 0,1 0 0,-1 0 0,0 0 0,1 1 0,-10-4 0,6 4 0,0-1 0,0 1 0,0 0 0,0 1 0,0 0 0,0 1 0,0-1 0,-1 1 0,1 1 0,0 0 0,0 0 0,0 0 0,0 1 0,0 0 0,0 1 0,1 0 0,-9 4 0,7-2 0,1 0 0,0 0 0,0 1 0,1 0 0,-1 1 0,1 0 0,1 0 0,-1 0 0,1 1 0,1-1 0,-1 2 0,1-1 0,1 0 0,0 1 0,0 0 0,0 0 0,1 0 0,1 1 0,-1-1 0,1 1 0,1-1 0,-1 18 0,2-14 0,1 0 0,0 0 0,1 0 0,0 0 0,1 0 0,1-1 0,0 1 0,0-1 0,1 0 0,1 0 0,0 0 0,1-1 0,0 0 0,0 0 0,1-1 0,15 15 0,-6-10 0,1-1 0,0-1 0,1 0 0,1-1 0,0-1 0,0-1 0,1-1 0,1-1 0,-1 0 0,1-2 0,1-1 0,-1 0 0,1-2 0,24 1 0,-16-2 0,0-2 0,1-1 0,-1-2 0,0 0 0,0-3 0,0 0 0,-1-2 0,0-1 0,50-23 0,-64 24 0,0-1 0,0-1 0,0-1 0,-2 0 0,1 0 0,-1-2 0,-1 0 0,0 0 0,-1-1 0,15-23 0,-22 30 0,-1-1 0,0 1 0,0-1 0,-1 0 0,0 0 0,0 0 0,-1 0 0,0 0 0,-1 0 0,1-1 0,-2 1 0,1-1 0,-1 1 0,0-1 0,-1 1 0,0-1 0,-1 1 0,1 0 0,-1 0 0,-1-1 0,0 1 0,0 1 0,0-1 0,-10-14 0,5 11 0,-1 1 0,0 0 0,0 1 0,-1 0 0,0 0 0,-1 1 0,0 0 0,0 1 0,-1 0 0,0 1 0,0 0 0,0 1 0,-1 1 0,0 0 0,0 0 0,0 1 0,0 1 0,0 0 0,-1 1 0,1 0 0,0 1 0,-1 1 0,1 0 0,-14 3 0,19-1 0,1 1 0,-1-1 0,1 1 0,0 0 0,0 1 0,0 0 0,1 0 0,0 0 0,0 1 0,0 0 0,1 0 0,-1 1 0,2-1 0,-1 1 0,1 0 0,0 0 0,0 1 0,1-1 0,0 1 0,0 0 0,1 0 0,0 0 0,0 0 0,1 0 0,0 0 0,0 0 0,1 14 0,1-19 0,0 1 0,0-1 0,0 0 0,0 1 0,1-1 0,-1 0 0,1 1 0,0-1 0,-1 0 0,2 0 0,-1-1 0,0 1 0,0 0 0,1-1 0,0 1 0,3 1 0,-1 0 0,1 0 0,0-1 0,1 0 0,-1 0 0,1-1 0,-1 1 0,13 1 0,0-1 0,-1-1 0,0 0 0,0-2 0,1 0 0,26-4 0,-19 0 0,0-1 0,48-15 0,-65 17 0,-1 0 0,0-1 0,0 0 0,0-1 0,0 0 0,-1 0 0,0 0 0,0-1 0,0 0 0,-1-1 0,11-13 0,-16 20 0,-1 0 0,1 0 0,-1-1 0,1 1 0,-1 0 0,1 0 0,-1 0 0,1 0 0,0 0 0,-1 0 0,1 0 0,-1 0 0,1 0 0,0 0 0,-1 0 0,1 0 0,-1 0 0,1 1 0,-1-1 0,1 0 0,-1 0 0,1 1 0,-1-1 0,1 0 0,-1 1 0,1-1 0,-1 0 0,1 1 0,21 15 0,-15-10 0,2-2 0,-1 0 0,1 0 0,-1-1 0,1-1 0,0 1 0,0-2 0,0 1 0,1-1 0,-1 0 0,0-1 0,0 0 0,1-1 0,-1 0 0,0 0 0,17-5 0,-15 3 0,-1 0 0,1-1 0,-1 0 0,0 0 0,0-1 0,0-1 0,-1 1 0,0-2 0,0 1 0,0-1 0,-1 0 0,0-1 0,7-9 0,-10 8 0,0 1 0,0-1 0,-1 0 0,0-1 0,-1 1 0,0-1 0,0 0 0,-1 0 0,-1 1 0,1-1 0,-2-1 0,1 1 0,-1 0 0,-1 0 0,0 0 0,0 0 0,-6-18 0,-2-6 0,-2 0 0,-2 1 0,-28-55 0,28 62 0,4 6 0,-1 0 0,-1 1 0,0 1 0,-20-24 0,30 41 0,1 0 0,0 1 0,-1-1 0,1 1 0,-1-1 0,1 1 0,0 0 0,-1-1 0,1 1 0,-1-1 0,1 1 0,-1 0 0,0-1 0,1 1 0,-1 0 0,1 0 0,-1-1 0,1 1 0,-1 0 0,0 0 0,1 0 0,-1 0 0,0 0 0,1 0 0,-1 0 0,1 0 0,-1 0 0,-1 0 0,2 1 0,-1 0 0,0-1 0,1 1 0,-1 0 0,1 0 0,-1-1 0,1 1 0,0 0 0,-1 0 0,1 0 0,0 0 0,-1 0 0,1 0 0,0 0 0,0-1 0,0 3 0,1 40 0,6-11 0,1-1 0,2 0 0,19 43 0,54 85 0,-47-101 0,3-2 0,67 77 0,-101-129 0,-16-19 0,-23-25 0,-23-11 0,40 37 0,1 0 0,0-1 0,0 0 0,2-2 0,0 1 0,-22-37 0,35 52 0,0-1 0,0 1 0,1-1 0,-1 1 0,0-1 0,1 1 0,-1-1 0,1 1 0,-1-1 0,1 0 0,0 1 0,0-1 0,-1 0 0,1 0 0,0 1 0,1-1 0,-1 0 0,0 1 0,0-1 0,1 0 0,-1 1 0,1-1 0,-1 1 0,1-1 0,0 1 0,0-1 0,0 1 0,0-1 0,0 1 0,0 0 0,0-1 0,0 1 0,0 0 0,0 0 0,1 0 0,-1 0 0,1 0 0,-1 0 0,0 0 0,1 1 0,0-1 0,-1 0 0,1 1 0,-1-1 0,1 1 0,0 0 0,1-1 0,12-2 0,0 1 0,0 1 0,-1 0 0,22 2 0,-19 0 0,91 0 0,1-4 0,151-24 0,-245 24 0,0-1 0,0 0 0,0-1 0,25-12 0,-37 15 0,1 0 0,-1 0 0,0 0 0,0 0 0,0-1 0,0 1 0,-1-1 0,1 0 0,-1 0 0,1 0 0,2-5 0,-5 7 0,1-1 0,0 0 0,-1 0 0,1 0 0,-1 0 0,1 0 0,-1-1 0,0 1 0,0 0 0,0 0 0,0 0 0,0 0 0,-1 0 0,1 0 0,-1 0 0,1 0 0,-1 0 0,0 0 0,0 0 0,0 0 0,0 1 0,-1-4 0,-3-1 0,-1-1 0,0 1 0,1 1 0,-2-1 0,1 1 0,-1 0 0,0 0 0,0 0 0,0 1 0,-11-4 0,9 4 0,1 0 0,-1 1 0,0 0 0,-1 0 0,1 1 0,0 0 0,-1 1 0,-17-1 0,25 2 0,0 0 0,0 0 0,0 0 0,0 1 0,0-1 0,0 0 0,0 1 0,0-1 0,0 1 0,0 0 0,0 0 0,0 0 0,0 0 0,0 0 0,1 0 0,-1 0 0,0 1 0,1-1 0,-1 0 0,1 1 0,0-1 0,-1 1 0,1 0 0,0 0 0,0-1 0,0 1 0,0 0 0,0 0 0,0 0 0,1 0 0,-1 0 0,1 0 0,-1 0 0,1 0 0,0 0 0,-1 0 0,1 0 0,0 0 0,1 0 0,-1 1 0,0-1 0,1 2 0,2 7 0,-1-2 0,1 1 0,1 0 0,0-1 0,0 1 0,1-1 0,8 12 0,5 4 15,1 0 0,1-2 0,1 0 0,1-2 0,1 0 0,1-1 0,50 30 0,-57-39-129,1-1 0,0-1-1,1-1 1,0-1 0,0 0 0,1-1-1,0-2 1,0 0 0,0-1 0,0 0-1,0-2 1,39-2 0,-23-5-6712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3.895"/>
    </inkml:context>
    <inkml:brush xml:id="br0">
      <inkml:brushProperty name="width" value="0.05" units="cm"/>
      <inkml:brushProperty name="height" value="0.05" units="cm"/>
    </inkml:brush>
  </inkml:definitions>
  <inkml:trace contextRef="#ctx0" brushRef="#br0">1 0 24575,'0'0'-8191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5.003"/>
    </inkml:context>
    <inkml:brush xml:id="br0">
      <inkml:brushProperty name="width" value="0.05" units="cm"/>
      <inkml:brushProperty name="height" value="0.05" units="cm"/>
    </inkml:brush>
  </inkml:definitions>
  <inkml:trace contextRef="#ctx0" brushRef="#br0">1746 3 24575,'-301'-2'0,"-330"4"0,368 11 0,-130 1 0,367-13-341,0 1 0,0 1-1,-31 7 1,34-5-6485</inkml:trace>
</inkml:ink>
</file>

<file path=ppt/ink/ink2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12T03:37:07.472"/>
    </inkml:context>
    <inkml:brush xml:id="br0">
      <inkml:brushProperty name="width" value="0.05292" units="cm"/>
      <inkml:brushProperty name="height" value="0.05292" units="cm"/>
      <inkml:brushProperty name="color" value="#FF0000"/>
    </inkml:brush>
  </inkml:definitions>
  <inkml:trace contextRef="#ctx0" brushRef="#br0">11695 8096 0,'-18'0'15,"18"-35"1,18 35 0,-18 18 15,17-18-16,36 17 1,88-17 0,0 0-1,-70 0-15,88 18 16,17-18 0,-105 0-1,-107 0 16,-17-18 1,36 18-32</inkml:trace>
  <inkml:trace contextRef="#ctx0" brushRef="#br0" timeOffset="421.05">13106 8043 0,'0'0'16,"17"-17"-16,1 17 31,0 17 0,-18 36-15,17 18 0,-17 35-1,0-36 1,-17-35 0,17-17-16</inkml:trace>
  <inkml:trace contextRef="#ctx0" brushRef="#br0" timeOffset="749.29">12894 8026 0,'0'0'0,"-18"-18"31,18 0-31,-17 36 31,-19 17-15,-16 71 0,34 0-1,18-18 1,0-35-16,35 18 15,106 17 17,-105-88-32</inkml:trace>
  <inkml:trace contextRef="#ctx0" brushRef="#br0" timeOffset="967.13">13388 8026 0,'0'0'0,"18"0"16,17 17-1,18 36 1,0 35 0,-18 36-1,-53-54 1,-88 19-1</inkml:trace>
  <inkml:trace contextRef="#ctx0" brushRef="#br0" timeOffset="1800.01">13847 8184 0,'0'0'0,"35"-35"31,-35 18-15,17 17-16,-17 17 47,0 18-47,-17 1 15,-18 105 17,35-124-32,0 19 15,-18 17 1,36-53-1,-18-36 1,17-52 0,18-35-1,1-36 1,17 53 0,-18 88-1,18 89 16,-36 53-15,1-36-16,-18 0 31,18-53-31,-18 18 16,17 0 0</inkml:trace>
  <inkml:trace contextRef="#ctx0" brushRef="#br0" timeOffset="1983.62">13952 8255 0,'0'0'0,"-17"-18"0,-1 18 16,-17 0-1,17 0 1,53 0 0,54 0-1,34 0 1,-52-17-1,-54 17-15</inkml:trace>
  <inkml:trace contextRef="#ctx0" brushRef="#br0" timeOffset="2516.46">14482 8273 0,'0'0'15,"17"0"1,-17-18 0,-17 0-1,-1 1 1,-17-1 0,17 18-1,0 0-15,-17 0 16,-53 71 15,70-36-31,1 35 16,52-34 15,-18-19-31,36 1 16,71-53-1,-54-36 1,-52 18-1,0-53 1,-18-17 15,-18 88-31,18 17 16,0 36 0,0 17-1,18 106 16,-1-70-31,-17 17 32,18-35-32,0 0 15</inkml:trace>
  <inkml:trace contextRef="#ctx0" brushRef="#br0" timeOffset="3020.42">14870 8326 0,'17'-18'16,"-17"0"-16,0 1 16,0-19-1,-17 19 1,-1 17-1,0 17-15,-52 19 32,34-1-32,19 35 31,52 1-15,-17-71-1,-1 18-15,54-36 16,-36-17-1,36-89 17,-54 36-32,-17 0 15,0-36 1,0 71 0,0 89-1,0 34 1,18 19-1,-18 69 1,18 1 15,-18-141-31</inkml:trace>
  <inkml:trace contextRef="#ctx0" brushRef="#br0" timeOffset="3588">15593 8079 0,'0'-18'0,"0"36"0,0-54 16,0 19-1,0 34 17,17 1-32,-17 0 0,0 70 31,18 35-15,0 1-1,-18-54 1,-18-52-1</inkml:trace>
  <inkml:trace contextRef="#ctx0" brushRef="#br0" timeOffset="3950.33">15399 8202 0,'0'0'0,"-18"-18"0,0-17 15,1-18 1,70 0 0,35 0 15,18 36-15,-71 17-1,36 35-15,-1 18 16,-35 70-1,-70 54 17,-18-107-32,0-17 15,-35-17 1,35-19 0,53-34-1,0-19 1</inkml:trace>
  <inkml:trace contextRef="#ctx0" brushRef="#br0" timeOffset="4400.89">16016 8361 0,'-18'0'0,"36"0"0,-71 0 16,71 0 15,-1 17-15,72-17 15,-72 0-31,1 0 0,17-17 16,-17-1-1,-18 1-15,-18-1 16,-35-53 15,36 71-15,-19-17 0,1 70-1,17 0 1,18 35-1,53 0 1,18-35 0,-18-53-1,35-35 1</inkml:trace>
  <inkml:trace contextRef="#ctx0" brushRef="#br0" timeOffset="4934.45">16351 8167 0,'0'0'0,"-17"-18"0,17 1 31,-18-1-15,18 36 0,0 34-1,18 19 1,-18 52-1,0 36 1,0-53 0,0 18-1,0-36 1,0-71 0,0-34 15,0-36-31,0-71 31,0-17-15,0 35-1,17 36 1,19 17 0,16 35-1,1 36 1,-35 17-1,0 36 1,-54-1 0,-17-17-1,18-35 1,18-18 0,-1-53-1</inkml:trace>
  <inkml:trace contextRef="#ctx0" brushRef="#br0" timeOffset="5168.45">16598 8184 0,'0'0'0,"0"-17"16,18-1 0,-1 1-1,-17 34 1,0 18-1,18 71 1,-18 0 0,0-35-1,18-1 1,-18-52-16</inkml:trace>
  <inkml:trace contextRef="#ctx0" brushRef="#br0" timeOffset="6151.08">16845 8361 0,'0'-35'32,"0"17"-17,0 36 16,0-1-15,-18 36 0,18 53-1,0-88 1,18-1-16,17 18 16,-17-35-1,17-52 1,-35-19-1,0-17 1,0 17 15,-17 54-15,17 34 15,0 1-15,17 17-1,19-35 1,-19 0-16,54 0 16,-18 0-1,-18-17 1,-35-19 0,0 19-1,-35-1 1,17 36-1,0-1 1,18 36 15,18-18-15,0-17 0,35-18-1,17-35 16,-35 17-31,-17-35 16,-18 36 0,-18 17 15,1 17-31,-1 71 16,18 36-1,0 35 1,0-71-1,0 35 1,-17-52 15,-36-71-15,35-18 0,0 1-16,1-36 15,-1-53 1,71 0 15,-18 88-31,-17 1 16,52-1-1,-52 18 1</inkml:trace>
  <inkml:trace contextRef="#ctx0" brushRef="#br0" timeOffset="7551.84">18062 8326 0,'0'-18'31,"0"0"-15,0 1-16,-17-1 15,-1-17 1,-35-1 0,35 36-1,-35 18 1,-17 35-16,17 35 31,71 18-15,-1-35-1,54-1 1,17-70 0,0-35-1,-17-36 1,-36 18-1,0-17 17,-17 52-32,-18 1 15,-18 34 17,-17 18-17,17 1 1,18 34-1,53-17 1,36-18 15,-1-17-15,-18-53 0,-52 0-1,-18 17-15,-18-35 0,1 18 16,-54-53-1,1 52 1,34 19 0,19 34-1,17 19 1,35-1 0,0 0 15,-35-17-31,35-36 15,1 0 17,-1-34-17,18-1 1,-18 35 0,-17 18-1,-1 35 1,1 36-1,-18-18 1,0 0 0,0-71 15,18 0-15,17-52-1,36 17 1,-36 35-1,18 54 1,-53 16 15,0-16-31,-18 17 16,0 0 0,18-36-16</inkml:trace>
  <inkml:trace contextRef="#ctx0" brushRef="#br0" timeOffset="7952.15">19032 8220 0,'0'-18'0,"0"36"0,0-54 15,0 19-15,0-36 16,36-35 15,-36 52-31,17 19 16,-17-19-1,-17 36 1,-36 89 0,17 17-1,36-18 1,18 53-1,17 0 1,-17-35 0,0 0-1,-124-53 17,53-53-17,35-36-15,-17 19 0</inkml:trace>
  <inkml:trace contextRef="#ctx0" brushRef="#br0" timeOffset="8286.11">18838 8414 0,'0'0'15,"0"-36"-15,36 19 16,-1 17 0,-17 0-1,34 0 1,-16 0-16,52 0 15,-53 0 1,18-18 0,-53 1-1,0-19 1,-18 36 0,36 36 30,-18-19-46,0 18 16,0 18-16,18 36 31,-18-72-15</inkml:trace>
  <inkml:trace contextRef="#ctx0" brushRef="#br0" timeOffset="8438.01">19262 8184 0,'0'-17'15,"0"34"-15,-18-34 0,0-1 16,18 36 0,0-1-1</inkml:trace>
  <inkml:trace contextRef="#ctx0" brushRef="#br0" timeOffset="9135.89">19473 8361 0,'0'0'0,"18"0"0,17-18 46,-17 1-46,-18-1 16,-18 0 0,-35 1-1,0 34 17,36 1-17,17 0-15,0 17 16,35 0-1,18-17 17,0-18-17,-35-18 1,-1-35 0,-17 18-1,0 0 1,0 17-1,-17 53 1,17 89 15,0-36-15,17-18-16,1 72 16,-18-54-1,0 35 1,-35-52-1,-1-54 17,-17-34-17,0-89 1,36-17 0,34 17-1,19 70 1,34 19-1,18 17 1,-35-18 15</inkml:trace>
  <inkml:trace contextRef="#ctx0" brushRef="#br0" timeOffset="13387.47">19861 8343 0,'0'0'0,"18"0"79,0 0-64,-1 0-15,19-17 16,-1 17-1,35 0 1,-34 0 0</inkml:trace>
  <inkml:trace contextRef="#ctx0" brushRef="#br0" timeOffset="15517.29">20620 8202 0,'0'18'46,"0"-1"-30,17 1-16,1 0 16,0 35-1,-1-18 1,1 0 0,0-17-1,-18-1 16</inkml:trace>
  <inkml:trace contextRef="#ctx0" brushRef="#br0" timeOffset="16276.01">20673 8290 0,'0'0'0,"0"18"62,0 0-46,17-18 0,1 70 15,-18-35-31,18 18 16,-1-17-1,1-36 1,-18 17-16,0-34 15,0-1 1,-18-53 0,-52-70 15,52 88-31,-35-105 16,0 16 15,53 72-16,18 52 1,35 18 0,70 106 15,-105-88-31</inkml:trace>
  <inkml:trace contextRef="#ctx0" brushRef="#br0" timeOffset="16505.66">20602 8308 0,'0'0'0,"-17"0"16,-1 18-16,53-36 31,53-17-16,-52 35 1,70-36 0,-36 19-16</inkml:trace>
  <inkml:trace contextRef="#ctx0" brushRef="#br0" timeOffset="16741.72">21008 8237 0,'0'18'47,"18"35"-31,-1-35-16,1 17 15,-1 18 16,1 0-15</inkml:trace>
  <inkml:trace contextRef="#ctx0" brushRef="#br0" timeOffset="16904.34">21043 8132 0,'0'-18'0,"0"36"0,-17-36 16,-1 18-16,0 0 31,18 18-15</inkml:trace>
  <inkml:trace contextRef="#ctx0" brushRef="#br0" timeOffset="17307.38">21255 8184 0,'0'0'15,"-18"0"-15,18 18 16,-17 0-1,17 35 1,0-18 0,35 0-1,0 0 1,18-35 0,-18-17 15,-17-18-16,-18-1 1,-18 19-16,-35-36 16,0 35-1,18 0 1,18 18 0,-1 0-16</inkml:trace>
  <inkml:trace contextRef="#ctx0" brushRef="#br0" timeOffset="17858.14">21467 8167 0,'-18'0'0,"36"0"47,-1 17-31,36 19 0,0-1-1,-35 0 1,-18 1-1,-18-19 17,0-17-32,1-35 15,17 0 1,17-54 0,19 19-1,-1 52 16,0 18-15,0 36 0,-17-19-1,17 18-15,-17-17 16,17 0 0,-17 17-1,-18 0 1,18-17-1,-18 0 1</inkml:trace>
  <inkml:trace contextRef="#ctx0" brushRef="#br0" timeOffset="18066.66">21643 7902 0,'0'0'0,"-18"0"16,18 18 0</inkml:trace>
  <inkml:trace contextRef="#ctx0" brushRef="#br0" timeOffset="18839.91">22348 8061 0,'18'0'31,"-18"-18"-16,0 1-15,18 17 16,-1-36 0,-17 19-1,-17-1 1,-19 18 0,-16 18-1,16-1 1,1 54-1,35 0 1,35-36 0,-17-35-16,17 17 15,18 1 1,0-36 15,-35-17-15,-18 0-1,-36-36 1,36 18 0,-17 53-1,34 18 1,1 53 0,17-1-1,18-17 16</inkml:trace>
  <inkml:trace contextRef="#ctx0" brushRef="#br0" timeOffset="19389.9">22737 8026 0,'-18'-18'16,"18"0"-1,-18 1 1,18-1-16,-17 18 16,-19-18-1,1 36 1,0 17-1,17 18 1,18 18 0,35-18-1,1-36 1,34 1 15,-17-53-15,-18-36-1,-35-17 1,-17 17 0,-36-17-1,18 18 17,52 105-17,1 53 1,17-17-1,36 52 17,-54-87-32,1-1 0,17 0 15</inkml:trace>
  <inkml:trace contextRef="#ctx0" brushRef="#br0" timeOffset="19890.41">23142 7990 0,'-17'-35'15,"34"70"-15,-52-70 16,17 17-16,1 36 15,-19 17 1,19 1 0,17 17-1,0 0 1,35-36 15,0 1-15,-17-18-16,35-35 15,-36-18 1,-17-36 0,-17-34-1,-18 52 1,-1-17 0,19 71-1,17 69 1,35 19-1,18 52 1,17 1 0,-52-53-1</inkml:trace>
  <inkml:trace contextRef="#ctx0" brushRef="#br0" timeOffset="20624.3">23936 7990 0,'0'-17'15,"0"-1"17,0 0-17,-18 1 1,1 17 0,-19 0-1,19 17-15,-19 1 16,1 17-1,35 18 1,0-17 0,35-1-1,54-35 17,-72-18-17,19-17 1,-19 0-16,-17-36 15,-17-52 1,-19 70 0,19-18-1,-1 54 1,36 69 0,-1 1-1,19 53 1,-19-18-1,19 1 1,-19-36 0</inkml:trace>
  <inkml:trace contextRef="#ctx0" brushRef="#br0" timeOffset="21060.62">24130 8026 0,'-18'0'0,"36"0"0,-53 0 15,52-18 17,36 0-1,-35 18-31,0 0 0,-1-17 15,18-1 17,-35 0-32,0 1 0,-35-18 15,0 17 17,0 18-17,-1 18 1,19 34-1,17-16 1,35 34 0,18-34-1,17-19 1,-34-17 0,-1-17-16</inkml:trace>
  <inkml:trace contextRef="#ctx0" brushRef="#br0" timeOffset="21557.33">24342 7743 0,'0'-17'0,"0"34"0,-18-69 15,0 52 1,18-18 0,-17 36-1,34 52 1,1-17-1,35 70 1,0 19 0,0-19-1,-36-35 1,1-17 0,-18-18-1,0-71 1,-18-35-1,1-17 1,-19-36 0,1-18-1,18 54 17,34 34-17,18 36 1,36 36-1,-36 17 1,-17 17 0,-36-17-1,-17-18 1,-36-52 15,54-18-31</inkml:trace>
  <inkml:trace contextRef="#ctx0" brushRef="#br0" timeOffset="21795.57">24536 7743 0,'0'0'0,"0"-17"31,17 52-15,-17-17-1,71 88 1,-53-54 0,17 19-1,-18-36-15,19 71 16,-19-71 0</inkml:trace>
  <inkml:trace contextRef="#ctx0" brushRef="#br0" timeOffset="22941.12">24924 7902 0,'0'-17'15,"-18"17"1,18 17 0,-18 1-1,1 35 1,17-18 15,0-17-31,0-1 0,35 1 16,18-18-1,-35-18 1,-18-17 0,0-18-1,-36 0 17,1 18-17,0 17 1,17 18-1,18 18 1,35 17 15,-17-35-31,106-17 32,-107 17-32,18-36 15,-35 19 1,-17-1 15,-1 18-15,18 18-16,18-1 15,-1 36 17,1-35-17,17-1 1,1-17-1,-19 0 1,19-52 15,-19 34-31,-17 0 16,18-17-16,-36 35 16,1 35-1,17 18 1,17 53-1,36 18 1,-18-54 0,1 18 15,-19-52-15,-17-72 15,0 19-31,0-36 15,0-18 1,0 18 0,0 18-1,0 17 1,-17 36 15,17 0-15,-18 17-1,0 0 1,18-17 0,0-1-1,-17 1-15,17 0 32</inkml:trace>
  <inkml:trace contextRef="#ctx0" brushRef="#br0" timeOffset="23608.67">25506 7885 0,'-18'0'32,"36"0"14,17 0-30,-17-18-16,-1 18 16,36-18-1,-35 18 1,0 0-16,-36 0 31,-17 0-31,-1 18 16,-17 0-1,36-18 1</inkml:trace>
  <inkml:trace contextRef="#ctx0" brushRef="#br0" timeOffset="24074.67">25982 7761 0,'0'0'0,"0"-18"32,0 1-17,0-1 17,-35 18-17,17 0-15,1 0 16,-36 18-1,35-1 1,18 19 0,0 52-1,71-35 17,-54-53-32,54 0 15,-36 0 1</inkml:trace>
  <inkml:trace contextRef="#ctx0" brushRef="#br0" timeOffset="24458.91">26194 7726 0,'0'0'0,"-18"0"31,0 0-15,1 0-1,-1 0-15,-17 70 32,35-34-32,18-1 15,34 0 17,-16-35-32,17 0 15,-18-35 1,-35-18 15,-35 18-15,-1 17-1,-17 0 1,18 1 0,18 34-1,52 1 1,-18-18-16</inkml:trace>
  <inkml:trace contextRef="#ctx0" brushRef="#br0" timeOffset="24883.31">26335 7708 0,'17'0'31,"1"18"-15,0-1-1,-1 1-15,1 35 32,-18-18-17,0-17-15,0 17 16,-35-52 15,35-1-31,0 0 16,35-52-1,36-18 17,-54 70-32,19 18 15,-19 35 1,-17 53 15,0-52-31,0-19 0,18 36 31</inkml:trace>
  <inkml:trace contextRef="#ctx0" brushRef="#br0" timeOffset="25244.38">26846 7549 0,'0'-17'0,"0"34"0,0-69 16,0 34-16,-17-35 16,-1 53-1,-35 18 1,36 52-1,17-17 1,17-18-16,18 71 31,1 18-15,-1-54 0,0 36-1,-35-53 1,-17 18-1,-19-71 1,19-18-16</inkml:trace>
  <inkml:trace contextRef="#ctx0" brushRef="#br0" timeOffset="25418.94">26758 7796 0,'0'0'15,"18"0"17,52 0-17,-52 0-15,53-17 32,-54 17-32</inkml:trace>
  <inkml:trace contextRef="#ctx0" brushRef="#br0" timeOffset="25608.84">26970 7761 0,'0'0'0,"-18"-18"16,18 36 15,0 0-15,18-1-16,-18 19 15,17-19-15,-17 19 16,18 16-1,0-34 1</inkml:trace>
  <inkml:trace contextRef="#ctx0" brushRef="#br0" timeOffset="25778.02">27040 7602 0,'0'0'0,"-17"0"16,17-17-16,-18 17 16,36 0-1,-18 17 1</inkml:trace>
  <inkml:trace contextRef="#ctx0" brushRef="#br0" timeOffset="26495.18">27393 7779 0,'0'0'0,"0"-18"15,-17-17 1,-1 17-1,0-17 1,-17 17 0,-18 36-1,35 0 1,1-1 0,-1 18-1,36 1 16,17-19-15,-17-17-16,-1 0 0,19-17 16,-1-1 15,18-35-15,-53 36-1,17-1 1,-34 18-1,-1 35 1,1 36 0,17-18-1,35 52 1,35 1 0,1 0-1,-36-53 1,0 35-1,-17-52 1,-53-36 15,17 0-15,-52-71 0,17-35-1,35-17 1,36 87-1,17 19 1</inkml:trace>
  <inkml:trace contextRef="#ctx0" brushRef="#br0" timeOffset="35980.87">18256 7056 0,'0'-18'94,"0"0"-63,18 1-15,-18-1-16,0 0 0,35-35 31,-35 36-31,35-1 31,-17 18-15,17 18 0,-17-1-16,17 19 15,1 52 17,-19-53-32,-17 0 15,-17 1 1,17-19-1,-18-17 1,18-53 15,18-17-15,-1-1 0,-17 36-1,18 17-15,17-17 31,-17 35-15,-1 0 0,19 18-1,-1 35 1,0 35 0,0 18 15,-17-71-31,-18 18 31</inkml:trace>
  <inkml:trace contextRef="#ctx0" brushRef="#br0" timeOffset="36563.85">19050 7020 0,'0'-17'16,"0"-1"-1,-18 0 1,18 1-1,-17 17 1,-1-18-16,-17-17 16,-18 52 15,18 72 0,17-54-31,18 18 16,35-18 15,-17-35-15,17 0-1,0-18 1,-17-34 0,0-1-1,-1 35 1,-17 0-16,0 1 31,0 52-15,18 18 15,0-35-31,-18-1 0,0 1 16,17-1-16,-17 1 15</inkml:trace>
  <inkml:trace contextRef="#ctx0" brushRef="#br0" timeOffset="37246.98">19191 6897 0,'0'0'15,"-18"0"-15,18-18 16,0 36-1,0-1 17,18 1-32,0 0 0,-1 35 31,1-18-31,-18 0 31,0-17-15,-18-53 15,18 17-15,0 0-16,0-17 15,36-53 1,-19 70 0,19 18-1,-1 18 1,-18-1-1,19 72 17,-36-54-17,0-17 1,-18-18 0,18-18-1,0-35 16,18-18-15,17 36 0,-17 18-16,17-1 15,0 18 1,1 35 0,-19 36-1,-17-18 1,18 35 15,-18-71-15,0 1-16</inkml:trace>
  <inkml:trace contextRef="#ctx0" brushRef="#br0" timeOffset="37766.04">19773 6950 0,'-17'17'16,"17"1"46,17-18-62,1 0 16,17 0 0,-17-18-1,-1 1 1,-17-36 0,0 35-1,-35-17 16,0 35-15,17 18 0,1 17-1,17 0-15,0 36 32,0-54-32,17 36 15,18-35 1,36-18-1,0-18 1,-19 1 0,1-1-1</inkml:trace>
  <inkml:trace contextRef="#ctx0" brushRef="#br0" timeOffset="38150.37">20179 7108 0,'0'-17'16,"-18"17"0,36 17 46,-18 36-46,0-35-16,0 17 15,-18-17-15</inkml:trace>
  <inkml:trace contextRef="#ctx0" brushRef="#br0" timeOffset="39714.68">20408 6844 0,'18'0'46,"-18"18"-30,17-1 0,1 36-1,0-18-15,-1 36 16,19-18 0,-1 88 15,-35-106-31,0-17 15</inkml:trace>
  <inkml:trace contextRef="#ctx0" brushRef="#br0" timeOffset="40136.11">20443 6914 0,'-17'-17'16,"34"34"-16,-52-34 0,35-1 16,0-17-1,18 0 17,-1 35-32,36-18 15,0 18 1,0 0-1,18 35 1,-36 1 0,-35 16-1,-53 1 1,0-35 15,0 0-15,18-18-1,17-36 1,36 1 0,0 17-1</inkml:trace>
  <inkml:trace contextRef="#ctx0" brushRef="#br0" timeOffset="40681.57">20955 6862 0,'0'0'0,"0"-18"47,-18 18-31,18-18-1,-17 18 1,17-17-16,-36-1 16,-16 36 15,16 17-15,36 0-1,18 0 1,17 1-1,0-36 1,-17 17 0,17-34-1,-17-1 1,17-17 15,-35 0-15,0 17-16,18 18 15,-18 35 17,18 0-17,-1 18 1,1-35 0,-1 0-1</inkml:trace>
  <inkml:trace contextRef="#ctx0" brushRef="#br0" timeOffset="41016.85">21308 6844 0,'0'0'0,"-18"-35"31,0 17-31,1 0 31,-18 18-15,17 18-1,0 0 1,18 35 0,-17-1-1,34-16 1,19-1-1,16-35 1,37-18 0,-19-17-1</inkml:trace>
  <inkml:trace contextRef="#ctx0" brushRef="#br0" timeOffset="41264.64">21414 6720 0,'0'0'0,"-18"-53"16,18 36-16,-18-1 16,18 1-1,18 34 1,-18 18 0,18 18-1,17 36 1,-17-1-1,-1-35 1,-17-36 0,0 1-16</inkml:trace>
  <inkml:trace contextRef="#ctx0" brushRef="#br0" timeOffset="41548.44">21519 6862 0,'0'0'0,"18"-18"0,0 0 15,-18 36 17,-18 0-17,0 17 1,-17 0 0,18-35-1,34 0 16,1 0-15,-1 0-16,36 35 16,-17-17-1,-19 0 1,-17-1 0</inkml:trace>
  <inkml:trace contextRef="#ctx0" brushRef="#br0" timeOffset="42666.17">21837 6862 0,'0'0'0,"18"-18"0,-18 0 16,0 1-1,-36 17 1,-17 0 0,0 17-1,36 1 1,-1 17 15,18-17-15,35 35 15,-17-53-31,17 17 31,1-52-15,-1 17 0,-17 1-16,-1-18 31,-17 17-31,0 53 31,-17-17-15,17-1-16,0 19 15,52 17 17,-16-53-17,17 0 1,17-36-1,-17 1 1,18-18 0,-71 18-1,0-18 1,-36 53 0,1 0-1,18 18 1,-19 17-1,36 35 17,0-52-17,18 17 1,0-35 0,17-17-1,0-1 1,-17-17-1,-18 0 1,0 17 0,0 36-1,0 17 1,17 53 0,1 0-1,0 0 1,-1 18 15,-17-71-15,-17-35-16,-1 18 0,-17-18 31,-18-53-15,0-17-1,53-1 1,0 1-1,35 34 1,18 19 0,-35 17-1,35 0 1</inkml:trace>
  <inkml:trace contextRef="#ctx0" brushRef="#br0" timeOffset="43298.8">22331 6879 0,'-18'0'16,"18"-17"0,18 17 62,17 0-63,0-18 17,1 0-17,-19 18-15,-17-17 16,0-1-1,-35 0 1,0 1 0,-1 17-1,1 17 1,0 19 0,35-19-1,18 36 1,17 0-1,18-18 1,17-17 0,1-18 15,-36-18-15,-35 1-16</inkml:trace>
  <inkml:trace contextRef="#ctx0" brushRef="#br0" timeOffset="46103.84">22754 6950 0,'18'0'16,"-1"0"-16,-17-18 16,0 0 15,0 36 31,0 0-46,0-1-16,0 36 31,-17-17-15,-1-1-1,18-18-15</inkml:trace>
  <inkml:trace contextRef="#ctx0" brushRef="#br0" timeOffset="46622">22842 6667 0,'-17'0'0,"-1"0"16,0 0 15,36 0-15,0-17-1,-1 17 1,36-18 0,-17 18-16,122-17 31,-122 17-31,16-18 15,-34 18 1,-36 18 0</inkml:trace>
  <inkml:trace contextRef="#ctx0" brushRef="#br0" timeOffset="46904.21">23019 6632 0,'0'0'0,"-18"0"16,0 0 0,18 18 15,0-1-15,18 36-1,-18-35 1,0 17-16,18 18 15,-18 35 1,0-35 0,0-35-1,0 0 1</inkml:trace>
  <inkml:trace contextRef="#ctx0" brushRef="#br0" timeOffset="47216.61">23248 6756 0,'0'17'15,"0"1"1,0 0 0,0-1-1,0 19 1,18 34 15,-18-52-31,0-1 16</inkml:trace>
  <inkml:trace contextRef="#ctx0" brushRef="#br0" timeOffset="47871.58">23230 6738 0,'0'0'0,"0"-18"16,18 1 15,-18-1-31,53-17 32,-35 17-32,-1 18 0,71-17 15,-17 34 1,-36 1-1,-17 17 1,-36 0 15,-35 1-15,-17-1 0,17 0-1,35-35 1,1 18-1,17-36 17,17 1-17,1 17 1,0 17 0,52 19 15,-52-36-31,-1 0 0,19 17 15,-1 1 1,-17-18 15,-18 17-15,17-34 15,-17-1-15,18 1-1,-18-1 1,-18 18 0</inkml:trace>
  <inkml:trace contextRef="#ctx0" brushRef="#br0" timeOffset="56271.37">10125 13353 0,'-18'17'16,"18"1"15,18-18-31,17 0 16,18-18-1,17 1 1,19 17-1,-1 0 17,-35-18-17,-18 18 1,-35-18 109,0 1-109,18-19 15,-18 19-31,0-1 0,35-17 31,0-18-15,1 18-1,-19 35 1,18-18-16,-17 18 16,35 0-1,-35 0 1,17 35-1,0 18 1,-35-17 0,0 16-1,0-34 1,0 0 0,-17-1-1,17 1 1,17-18 62,18-18-62,-17 18-1,53-17 1,-36 17-16,18 0 15,35 0 1,0 0 0,-17 0-1,-18 17 1,-18-17 0,-17 18-1,-1-18 110,1-18-109,0 18-1,-1-17 1,1-1 0,-18 0-16,17 1 15,1-18 17,0-1-32,17 1 15,0 0 1,1 35 15,-1 0-15,0 17-1,-17 1 1,17 17 0,0-17-1,-17 17 1,-18-17 15,0-1-31,0 1 47,0 0 0,18-18-16,-1 17 0,1-17-31,0 0 16,34 0 0,19-17 15,-18-1-31,-18 18 15,89-18 17,-89 18-32,35 0 15,-34 0-15,-1 0 16,0 0 0,1 18-1,-19-18 1,1 0 15,17 0-15,-52 0 31,17-18-32,0 1-15,-18-1 16,18-35-1,-18 0 1,18-35 0,-17 35-1,17 18 1,-36-18 15,36 35-15,0 1-16,-17-1 31,-1 0-15,0 18-1,-17 0 1,-18 0 0,-35 0 15,70 0-31,1 0 15,-1 0 1,-17 0 15,17 0-31,1 0 16,-1 0 0,-17 0-1,35-17 79,0-1-78,0 1-1,0-1-15,-18-17 16,0 17-1,1-35 1,-19 0 15,36 36-31,-17 17 0,-1-53 16,-17 0 15,17 53-31,18-18 16,-53-35-1,36 35 1,-54-34 0,18 16-1,-17 19 1,17-1 0,-18 18-1,-17-18 1,17 18-1,1 0 1,-36 18 15,71-18-31,-71 18 16,-53 35 15,124-36-31,-89 18 16,-52 36 15,105-36-15,-52 1-1,35-1 1,-18 18 0,0-18-1,18 36 1,53-36-1,-36 35 1,36-17 0,0 0-1,35 0 1,17 18 15,18 35-15,-17-89-16,-18 54 31,18-36-15,-1 18-1,-17-35-15</inkml:trace>
  <inkml:trace contextRef="#ctx0" brushRef="#br0" timeOffset="56938.25">10777 13353 0,'0'0'0,"0"-18"32,-35 0-17,17 18 1,18-17-1,-17 17 1,17 35 0,-35 18-1,35 0 1,0-36 0,0 1-16,52 17 15,19-35 1,17-35-1,-35 0 1,-53 17 0,-53-17 15,18 17-31,17 18 16,1 0-1</inkml:trace>
  <inkml:trace contextRef="#ctx0" brushRef="#br0" timeOffset="57505.53">11730 13353 0,'0'0'0,"17"-18"0,-17 0 15,0 1 1,-17 17 0,-1 0-1,1 17-15,-36 36 31,35-35-31,18 35 16,0-18 0,53-17-1,17-18 1,1-18 0,-36-35 15,-17 36-16,-53-19 1,-18 19 0,17-1-16</inkml:trace>
  <inkml:trace contextRef="#ctx0" brushRef="#br0" timeOffset="58071.37">10795 12788 0,'0'0'0,"18"0"47,-1 0-47,19 0 16,69-35-1,-52 35 1,-17-18-16,52 1 16,0-1-1,-70 18-15</inkml:trace>
  <inkml:trace contextRef="#ctx0" brushRef="#br0" timeOffset="58304.71">11024 12753 0,'18'0'15,"-18"18"1,18 17 15,-1-18-31,1 36 16,17 18-1,0-18 1,-17 0 0,0-36-16</inkml:trace>
  <inkml:trace contextRef="#ctx0" brushRef="#br0" timeOffset="58871.8">11359 12788 0,'0'18'31,"0"-1"-31,0 1 15,0 0 1,18 17 0,-18-17-16,0-1 15,18 1 1,-18 0 0,-18-18-1,0-36 1,-17-17-1,18 0 1,-1-52 0,36 52-1,17 0 1,35 35 0,-34 71-1,-36 35 32,-18-70-47,0 17 0,-17 0 16,-18 1-1,36-36 1,34-18 0,36-17-1,0 35 1,35 0-1,0 70 1,-52-17 0</inkml:trace>
  <inkml:trace contextRef="#ctx0" brushRef="#br0" timeOffset="66047.61">22631 13088 0,'17'0'16,"1"0"31,0 0-31,-1 0-16,36 0 15,71 0 1,-36 0-1,-35 0-15,17 0 16,18 0 0,-105 0 31,-18 0-47,-1 0 31,36-18 47,0 1-78,18-1 16,0-35-1,17 36 1,18-1-1,-18 0 1,-17 18-16,-1-17 16,36 34 15,-35 1-15,52 17-1,-17 18 1,-35-35-1,-18 17 1,0-17 0,-18-1-1,1 1 1,17 0 15,0-1 47,17-17-62,1 0 0,0 0-16,-1 0 15,19-17 1,-19 17-16,18-18 15,18 18 1,53 0 15,-71 0-31,-17 0 0,35 18 16,35-1 15,-70 1-15,-18 0 15,0-36 32,0 0-17,-18 1-14,18-1-17,0 0 1,0 1 0,0-1-1,0 0 1,18 1-1,0 17-15,17-18 16,-35 0-16,35 18 16,18 0 15,-18 18 0,-17 17-15,0 1-1,-18-19-15,17 1 16,-17 0 0,0-1-1,0 1 1,0 0 0,-17-1-1,17-34 32,17 17-31,1 0-1,-1-18 17,19 18-17,17 18 1,-18-18-1,71 0 1,-89 17 0,1-17-16,53 0 15,-1 18 17,-52-18-32,52 0 15,19-18 16,-72 18-31,36 0 32,-53-17-32,0-1 109,-18 0-78,18 1-15,0-1 0,0 0-16,0 1 15,0-1 1,0 0-16,0-52 15,0-1 1,-17 36 0,17 0-1,0 17 17,-18 18-17,1 0 1,-19 0-1,19 0-15,-19 0 16,1 0 0,0-18-1,0 18 1,-18 0 0,0 0-1,17 0 1,19 0-1,17 18 32,-18-18-31,18-18 78,0 1-79,0-1 1,0 1 0,0-19-1,0 19-15,-18-1 16,-17-35-1,35 35-15,-17-34 32,-1 34-32,0-17 31,1 17-15,-19 0-1,-17 1 1,18-1-1,0 0 1,17 1 0,-17-1-1,-18 0 1,-35 1 0,35-1-1,-18 18 1,18 0-1,18-17 1,-35 34 0,17-17-1,-71 18 17,18 17-17,36-17 1,17 17-1,-18 0 1,18-17 0,-17 35-1,17-35 1,-18 17 0,19 0-1,-1 0 1,0 1-1,35-1 1,-35 0 0,0 0 15,36 1-15,17-1-1,0 36 1,17-19-1,-17 1 1,18 0 0,0-17-1,-1 17 1</inkml:trace>
  <inkml:trace contextRef="#ctx0" brushRef="#br0" timeOffset="66725.28">23266 13141 0,'0'-18'31,"0"1"-15,-18-1 0,0 18 15,1 0 0,-1 0-31,0 35 16,1 18-1,17-17 1,17-19-16,36 36 16,0-18-1,-35-35 1,35-17 15,-35-36-15,-18 18-16,0-18 31,-53 17-15,17 19-1,1-1 1,0 36-1,35-1-15</inkml:trace>
  <inkml:trace contextRef="#ctx0" brushRef="#br0" timeOffset="67326.45">24095 13194 0,'-18'-18'31,"0"18"-16,1 0-15,-18 18 16,17 17 0,0-17-1,18 52 1,0-34 0,0-1-1,18 18 1,35-36-1,-18-17 1,53-35 0,-17-71 15,-71 53-31,-106-52 31,71 87-31,-36 18 16</inkml:trace>
  <inkml:trace contextRef="#ctx0" brushRef="#br0" timeOffset="68908.3">8767 8290 0,'0'0'0,"17"0"16,-17 18 15,0 0-15,35 34-1,-35-34-15,36 70 16,17 71 0,0 17-1,-36-34 1,-17-72-1,0 1 1,0-36 15,-17-35-15</inkml:trace>
  <inkml:trace contextRef="#ctx0" brushRef="#br0" timeOffset="69725.66">8943 9102 0,'-35'-18'31,"17"18"-31,0-18 16,1 18 0,-1 0-16,-35 0 15,18 0 1,-71 0-1,0 18 1,-35 0 0,-18-1-1,-17 1 1,52-18 0,-105 18-1,0-1 16,0 1-31,-1-18 32,89 0-17,-71 17 1,1 1 0,34 0-1,72-18 1,-1 0-1,35 0 1,1 0 0,34 0-1,19 0 1,-1 0 0,18 17 46,0 1-46,0 17-16,0 36 31,18 17-15,-1-53-16,-17-17 15,0 70 1,0-35-1,0-35-15</inkml:trace>
  <inkml:trace contextRef="#ctx0" brushRef="#br0" timeOffset="70130.64">5750 9648 0,'0'-35'32,"18"53"30,0-1-62,-1 1 16,1 0-1,-1-18-15,19 35 16,-19-35 0,1 0-16,35-35 15,-35 17 1,17-35 0,-35 0-1,-18 53 1,1 0-1,-1 36 1,18 16 0</inkml:trace>
  <inkml:trace contextRef="#ctx0" brushRef="#br0" timeOffset="70613.82">5909 10495 0,'0'0'0,"-18"0"46,18 18-30,18 35 15,0-18-31,17 71 16,-35-71 0,35 53-16,0 18 31,-35-35-16,0-36 1,-17-17 0</inkml:trace>
  <inkml:trace contextRef="#ctx0" brushRef="#br0" timeOffset="70995.85">5821 11007 0,'0'17'0,"0"1"31,17-18-31,-17 18 16,18-1 0,0-17-16,-1 35 15,19-17 1,17-18-1,17-53 17,-35 36-17,-17-1-15,0 0 16,17-17 0,-17 35-1,-18 18 1,0 17-1,-18 18 1,-53 17 0</inkml:trace>
  <inkml:trace contextRef="#ctx0" brushRef="#br0" timeOffset="72010.22">4180 15258 0,'-17'35'16,"17"-17"-16,17-1 16,19-17-16,-19 0 15,124-17 1,106-1 0,-194 0-1,124 1 1,-19-19 15,-140 36-31,17 0 16</inkml:trace>
  <inkml:trace contextRef="#ctx0" brushRef="#br0" timeOffset="72293.39">4498 15557 0,'0'18'0,"0"-36"0,18 36 31,-1-18-31,18 0 15,89-53 1,52 0 0,-35 18-1,18 0 1,-124 35-16</inkml:trace>
  <inkml:trace contextRef="#ctx0" brushRef="#br0" timeOffset="79785.39">13176 9119 0,'0'-17'15,"-17"17"32,17-18-47,-18 18 16,18-18-1,35-35 17,-17 36-32,17-1 15,-17 18 1,-1 0 0,1 53-1,-18-18-15,-35 36 31,-18-1-15,18-17 0,-1-17-1,1-19 1,53-17 31,-1-17-47,54-1 15,-1 18 1,19 0 0,-72 0-16,19 0 15,-19 18 17</inkml:trace>
  <inkml:trace contextRef="#ctx0" brushRef="#br0" timeOffset="80069.34">13441 8925 0,'0'0'16,"53"53"15,-36-35-31,19-1 0,-1 54 16,-17-36-1,-18 1-15,-36 52 16,-52-18 0,0-34 15</inkml:trace>
  <inkml:trace contextRef="#ctx0" brushRef="#br0" timeOffset="80368.7">12947 8925 0,'0'0'0,"-53"36"31,35-19-31,1 71 16,17-35 0,17 0-16,1 18 31,35 35-16,123-1 17,-123-105-32</inkml:trace>
  <inkml:trace contextRef="#ctx0" brushRef="#br0" timeOffset="80850.38">13917 8978 0,'0'0'0,"-18"0"32,36-17-32,17 17 15,54 0 1,52 0 0,0 0 15,-35 17-16,-89 1 1</inkml:trace>
  <inkml:trace contextRef="#ctx0" brushRef="#br0" timeOffset="81099.83">14058 8961 0,'18'0'31,"-1"17"-31,-17 18 16,0 36-1,18 17 1,0-17 0,-18-36-16,17 36 31,19 34-16</inkml:trace>
  <inkml:trace contextRef="#ctx0" brushRef="#br0" timeOffset="81496.84">14323 9278 0,'0'0'0,"-18"-18"31,36 18-15,-1 0-16,1 0 0,35 36 16,35-1 15,0 53-16,-88-53 1,-17 1 0,-1-19-1,-17-34 1,17-36 0,36 0-1,35-18 1,17 18-1,1 36 1,-54 34 0</inkml:trace>
  <inkml:trace contextRef="#ctx0" brushRef="#br0" timeOffset="81747.92">14817 9278 0,'17'0'31,"-17"18"-31,18-1 16,0 36-1,-1-17-15,-17-1 16,0 35-1,0-52 1,0 0-16</inkml:trace>
  <inkml:trace contextRef="#ctx0" brushRef="#br0" timeOffset="81882.5">14799 9102 0,'-18'0'31,"18"17"-31</inkml:trace>
  <inkml:trace contextRef="#ctx0" brushRef="#br0" timeOffset="82581.52">15222 9349 0,'18'-36'31,"-18"19"-31,0-1 16,-18 0-1,-35-17 1,1 35 0,-19 18-1,53-1 1,18 1-16,-17 35 16,17-18-1,35 1 1,18-19-1,17-17 1,-17-35 0,-17 0-1,-19-1 1,-17-17 15,0 89 0,0-1-31,0 18 16,36 17 0,-1 36-1,0 18 1,-35-54 0,-88 18-1,17-70 1,-34-53-1,52-53 1,35-1 0,18 1 15,18 71-31,52-19 16,-17 19-1,18-1 1,-54 18-16</inkml:trace>
  <inkml:trace contextRef="#ctx0" brushRef="#br0" timeOffset="83214.67">15522 9419 0,'35'-35'31,"-17"17"-31,-18 1 16,0-1-16,-18 0 16,-34-35 15,34 53-15,0 0-16,-17 53 31,35-35-16,0 35 1,18-35 0,17-18-1,35-18 1,-52 0 0,0-17-1,-18 17 1,-18 1-1,18 34 17,0 54-17,18-53-15,17 123 32,-17-53-17,-1 18 1,-34-36-1,-1-52 1,-35-1 0,-17-69-1,34-37 1,36 1 0,18 35-1,17 18 1,18 17-1</inkml:trace>
  <inkml:trace contextRef="#ctx0" brushRef="#br0" timeOffset="83631.58">15804 9419 0,'0'0'0,"0"-17"15,-17 17 17,34 17-1,1-17-15,0 0-16,52 0 31,-52-17-16,0-1-15,-18 0 16,-36-35 0,-17 18-1,0 17 1,18 36 15,35 17-15,35 36-1,1-1 1,17-17 0,-18-35-1</inkml:trace>
  <inkml:trace contextRef="#ctx0" brushRef="#br0" timeOffset="84002.16">16051 9260 0,'0'0'0,"-17"0"0,-1 0 0,36 18 47,35 17-32,-18 1 1,35 52-1,-70-71 1,0 19 0,-17-36-1,-1-18 1,1-52 0,17 17-1,35 0 1,35 17-1,1 36 1,-53 0 0</inkml:trace>
  <inkml:trace contextRef="#ctx0" brushRef="#br0" timeOffset="84682.11">16863 9419 0,'0'-17'0,"0"-1"32,-18 0-1,0 18-16,-70-17 1,71 17 0,-1 0-16,-17 17 15,35 19 1,0 16 0,17 1-1,1-17 1,53-19-1,-19-17 1,1-53 15,-17-17-31,-36-1 16,-36-35 15,19 89-31,-19-36 16,19 18-1,34 52 1,1 36 0,53 88 15,-71-70-31,17-18 16,-17 0-1</inkml:trace>
  <inkml:trace contextRef="#ctx0" brushRef="#br0" timeOffset="85132.08">17074 9419 0,'0'0'15,"-17"0"-15,34 0 47,1 18-31,0-18-16,17 0 16,18 0-1,-53-18-15,18 18 16,-18-35-1,-18 17 1,-53-17 15,18 35-15,36 18 0,-1 17-1,53 53 1,-35-70-1,71-1 1,0 1 0,-36-18-16</inkml:trace>
  <inkml:trace contextRef="#ctx0" brushRef="#br0" timeOffset="85634.93">17357 9278 0,'0'0'0,"-18"-18"0,18-17 15,-18 17 1,18 36 0,0 53-1,0-1 1,36 36 15,-19 35-15,1-106-16,0 54 15,-18 16 1,0-34 15,0-89-31,-18-17 16,0-71 0,18-52-1,0 69 1,18-16-1,17 52 1,0 70 0,-17 1-1,17 52 1,-17-17 15,-18-17-15,-53-19-1,18-52 1,17 17 0,1-52-1</inkml:trace>
  <inkml:trace contextRef="#ctx0" brushRef="#br0" timeOffset="85884.34">17551 9260 0,'0'0'0,"17"-17"32,-17-1-32,36 0 15,-1 18 1,0 36 15,-17-1-15,-1 0-16,-17 71 15,18-53 1,-18 53 15</inkml:trace>
  <inkml:trace contextRef="#ctx0" brushRef="#br0" timeOffset="86815.14">17956 9349 0,'0'0'0,"-17"-18"16,-1 18-16,0-18 15,-17 1 1,18 17-1,-19 53 1,19 0 0,17-18-1,35 18 1,0-18 0,0-35-1,18-18 1,-17 1-1,-19-71 17,-34 52-32,-1 1 31,0 17-15,1 18-1,17 36 1,0-19-1,35 1 1,71-18 15,-89 0-31,54-18 16,-36 1 0,-17-19-1,-18 1 1,-18 35 15,1 88 0,17-70-31,17 52 16,36-17 15,-35-53-15,0 0-16,17-17 15,0-1 1,0-52 0,-35-1-1,-35 36 1,17 17 0,18 53-1,0 54 1,0-19-1,0 54 1,0-1 15,-35-17-15,18-89 0,-19-34-1,19-1-15</inkml:trace>
  <inkml:trace contextRef="#ctx0" brushRef="#br0" timeOffset="87499.63">18538 9313 0,'0'-17'0,"0"34"0,-17-34 15,-1 17 1,18-18 0,0 36 15,18-1-31,-1 36 31,1 18-15,-18-54-16,18 36 31,-18-35-15,-18-18-1,18-53 1,0 35-1,0-34-15,18-19 16,-1 18 0,19 53-1,-1 18 17,-17 35-17,-1-18 1,1 18-1,-18-71 17,0-17-1,0 17-31,17 1 0,1-19 16,35 36 15,-35 18-31,-18 35 15,17 17 1,1-17 0</inkml:trace>
  <inkml:trace contextRef="#ctx0" brushRef="#br0" timeOffset="87965.63">18997 9419 0,'0'0'16,"18"-17"-16,35-1 31,-36 18-31,36 18 31,-35-18-15,-1 0-1,-17-18 1,0 0-16,-35 1 31,35-1-31,-17 0 16,-36 1-1,17 34 17,1 36-17,35 18 1,18-18 0,17 0-1,18-36 1,0-34-1</inkml:trace>
  <inkml:trace contextRef="#ctx0" brushRef="#br0" timeOffset="88407.28">19279 9278 0,'-35'0'0,"70"0"0,-88 0 15,53 18 1,36-1 0,-1 19-1,-17-1 1,-1 18 15,-17-36-31,0 1 0,-17 0 16,-1-1 15,18-34-31,0-19 16,0-16 15,18-1-15,34 17-1,-34 36 1,17 36-1,-17 34 1,-18 1 0,18-1 15</inkml:trace>
  <inkml:trace contextRef="#ctx0" brushRef="#br0" timeOffset="88750.75">19544 9190 0,'0'-18'16,"18"36"30,-18-1-30,17 1 0,1 35-16,-1-35 0,-17 17 15,18 53 1,-18 0 0,35-17-1,-17-53 1,70-36 15,-70 0-31,-1-52 16</inkml:trace>
  <inkml:trace contextRef="#ctx0" brushRef="#br0" timeOffset="88920.11">19544 9278 0,'0'0'0,"-71"18"15,71-1 1,53-17 0,35 0-1,1-17 1,-54-1 0</inkml:trace>
  <inkml:trace contextRef="#ctx0" brushRef="#br0" timeOffset="118735.14">10848 15663 0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170"/>
    </inkml:context>
    <inkml:brush xml:id="br0">
      <inkml:brushProperty name="width" value="0.05" units="cm"/>
      <inkml:brushProperty name="height" value="0.05" units="cm"/>
    </inkml:brush>
  </inkml:definitions>
  <inkml:trace contextRef="#ctx0" brushRef="#br0">55 118 24575,'0'-11'0,"0"5"0,1-1 0,-1 1 0,0-1 0,-1 0 0,1 1 0,-1-1 0,-1 1 0,1 0 0,-1-1 0,0 1 0,0 0 0,-1 0 0,-6-10 0,9 16 0,0-1 0,0 1 0,-1-1 0,1 1 0,0-1 0,-1 1 0,1-1 0,0 1 0,-1 0 0,1-1 0,-1 1 0,1 0 0,0-1 0,-1 1 0,1 0 0,-1-1 0,1 1 0,-1 0 0,1 0 0,-1 0 0,0-1 0,1 1 0,-1 0 0,1 0 0,-1 0 0,1 0 0,-1 0 0,1 0 0,-1 0 0,0 0 0,1 0 0,-1 0 0,1 1 0,-1-1 0,0 0 0,0 1 0,0 1 0,0-1 0,0 0 0,0 1 0,0-1 0,1 0 0,-1 1 0,0-1 0,1 1 0,-1-1 0,1 1 0,-1 2 0,-4 47 0,5-28 0,2 0 0,1 0 0,0-1 0,2 1 0,1-1 0,0 0 0,2 0 0,0-1 0,1 0 0,16 25 0,-17-34 0,0 1 0,1-2 0,0 1 0,1-1 0,0-1 0,1 0 0,0 0 0,1-1 0,0 0 0,0-1 0,1-1 0,-1 0 0,2-1 0,-1 0 0,1-1 0,0 0 0,17 3 0,-13-5 0,0-1 0,0 0 0,0-2 0,0 0 0,0-1 0,1-1 0,-1 0 0,0-2 0,-1 0 0,1-1 0,-1 0 0,0-2 0,0 0 0,29-17 0,-33 16 0,0-1 0,0 0 0,-1-1 0,0-1 0,-1 0 0,0-1 0,0 0 0,-2 0 0,1-1 0,-2 0 0,1-1 0,-2 0 0,0 0 0,-1-1 0,0 0 0,-1 0 0,3-19 0,-4 15 0,-1 0 0,-1 0 0,0-23 0,-2 38 0,0-1 0,0 1 0,-1 0 0,1-1 0,-1 1 0,0 0 0,0 0 0,0 0 0,-1-1 0,1 1 0,-1 1 0,0-1 0,0 0 0,0 0 0,-1 1 0,0-1 0,1 1 0,-1 0 0,0 0 0,-5-4 0,7 6 0,-1 0 0,1 0 0,0 0 0,0 1 0,-1-1 0,1 0 0,0 1 0,-1-1 0,1 1 0,-1 0 0,1-1 0,-1 1 0,1 0 0,-1 0 0,1 0 0,0 0 0,-1 0 0,1 0 0,-1 1 0,1-1 0,-1 0 0,1 1 0,0-1 0,-1 1 0,1-1 0,-2 2 0,1 0 0,0 0 0,0 0 0,0 0 0,0 1 0,0-1 0,0 0 0,0 1 0,1 0 0,0-1 0,-1 1 0,1 0 0,-1 3 0,-2 6 0,1 1 0,1 0 0,0 0 0,-1 24 0,4 2 0,2 1 0,2-1 0,2 0 0,22 75 0,-11-62 0,2 0 0,53 96 0,-64-131-227,2-1-1,0 0 1,0 0-1,2-1 1,16 16-1,-5-11-6598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509"/>
    </inkml:context>
    <inkml:brush xml:id="br0">
      <inkml:brushProperty name="width" value="0.05" units="cm"/>
      <inkml:brushProperty name="height" value="0.05" units="cm"/>
    </inkml:brush>
  </inkml:definitions>
  <inkml:trace contextRef="#ctx0" brushRef="#br0">55 50 24575,'0'-1'0,"0"1"0,0 0 0,0-1 0,0 1 0,0 0 0,0-1 0,0 1 0,0-1 0,0 1 0,0 0 0,0-1 0,0 1 0,0 0 0,-1-1 0,1 1 0,0 0 0,0-1 0,0 1 0,0 0 0,-1-1 0,1 1 0,0 0 0,0 0 0,-1-1 0,1 1 0,0 0 0,-1 0 0,1-1 0,0 1 0,-1 0 0,1 0 0,0 0 0,-1 0 0,1-1 0,0 1 0,-1 0 0,1 0 0,0 0 0,-1 0 0,1 0 0,0 0 0,-1 0 0,1 0 0,-1 0 0,1 0 0,0 0 0,-1 0 0,0 1 0,-1-1 0,1 1 0,0-1 0,0 1 0,0-1 0,-1 1 0,1 0 0,0 0 0,0-1 0,0 1 0,0 0 0,-1 2 0,-2 4 0,0-1 0,1 1 0,0 0 0,0 0 0,1 1 0,0-1 0,0 0 0,0 1 0,1-1 0,0 12 0,0 4 0,1 0 0,5 28 0,-2-26 0,2 0 0,2 0 0,0 0 0,1-1 0,1 0 0,2 0 0,0-1 0,2-1 0,15 23 0,-19-33 0,1 0 0,0-1 0,0 0 0,1-1 0,0 0 0,1-1 0,18 12 0,-21-16 0,0 0 0,0-1 0,0-1 0,0 1 0,0-2 0,1 1 0,0-1 0,-1-1 0,1 1 0,0-2 0,0 1 0,12-2 0,-16 0 0,1 1 0,0-1 0,-1-1 0,1 1 0,-1-1 0,0 0 0,1-1 0,-1 0 0,0 0 0,0 0 0,-1 0 0,1-1 0,-1 0 0,0 0 0,0-1 0,0 1 0,0-1 0,-1 0 0,0-1 0,0 1 0,0-1 0,-1 1 0,0-1 0,0 0 0,5-13 0,-5 7 0,0-1 0,-1 1 0,0-1 0,0 0 0,-2 1 0,1-1 0,-2 0 0,0 0 0,0 0 0,-1 1 0,-1-1 0,-7-22 0,-1 8 0,-1 0 0,-1 0 0,-1 1 0,-1 1 0,-2 0 0,0 1 0,-2 1 0,0 1 0,-2 1 0,-39-32 0,55 48 17,-1 1 0,1 1 1,-1-1-1,0 1 0,-1 0 0,-11-4 0,16 7-76,-1-1-1,1 1 1,0 0-1,0-1 1,0 1 0,-1 0-1,1 0 1,0 1-1,0-1 1,0 0 0,-1 1-1,1-1 1,0 1-1,0 0 1,0 0 0,0 0-1,0 0 1,0 0-1,0 0 1,1 0 0,-1 0-1,0 1 1,0-1-1,-1 3 1,-10 13-6767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900"/>
    </inkml:context>
    <inkml:brush xml:id="br0">
      <inkml:brushProperty name="width" value="0.05" units="cm"/>
      <inkml:brushProperty name="height" value="0.05" units="cm"/>
    </inkml:brush>
  </inkml:definitions>
  <inkml:trace contextRef="#ctx0" brushRef="#br0">23 170 24575,'-2'-2'0,"0"-1"0,0 1 0,0 0 0,0 0 0,1-1 0,-1 1 0,1-1 0,-1 1 0,1-1 0,0 0 0,0 0 0,0 1 0,1-1 0,-1 0 0,1 0 0,-1 0 0,1 0 0,0 0 0,0 1 0,0-1 0,1 0 0,-1 0 0,0 0 0,1 0 0,0 0 0,2-5 0,-1 4 0,1-1 0,0 1 0,-1-1 0,2 1 0,-1 0 0,0 0 0,1 0 0,0 0 0,-1 1 0,2 0 0,-1 0 0,0 0 0,9-5 0,2 2 0,1 0 0,0 1 0,-1 0 0,1 1 0,1 1 0,-1 1 0,0 0 0,1 1 0,-1 1 0,1 1 0,-1 0 0,22 4 0,-34-4 0,0 0 0,0 1 0,0-1 0,-1 1 0,1-1 0,0 1 0,-1 0 0,1 0 0,-1 1 0,0-1 0,0 1 0,0 0 0,0-1 0,0 1 0,0 0 0,-1 1 0,0-1 0,1 0 0,-1 1 0,0 0 0,-1-1 0,1 1 0,-1 0 0,0 0 0,0 0 0,0 0 0,0 0 0,0 0 0,-1 5 0,0 11 0,-1-1 0,-1 0 0,-1 1 0,-10 36 0,4-15 0,5-21 0,1 0 0,0 1 0,2-1 0,0 0 0,2 1 0,0-1 0,1 0 0,8 33 0,-7-42 0,1 1 0,1 0 0,0-1 0,0 0 0,1 0 0,0 0 0,1-1 0,1 0 0,-1 0 0,2-1 0,-1 0 0,1-1 0,0 1 0,1-2 0,14 10 0,-12-9-62,0-1 0,1-1 0,0 0 0,0 0 0,0-1 0,0-1 0,1 0 0,0-1 0,0-1 0,-1 0 0,2 0 0,-1-2-1,0 0 1,0 0 0,0-1 0,0-1 0,0 0 0,0-1 0,-1-1 0,1 0 0,15-7 0,1-6-6764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3.611"/>
    </inkml:context>
    <inkml:brush xml:id="br0">
      <inkml:brushProperty name="width" value="0.05" units="cm"/>
      <inkml:brushProperty name="height" value="0.05" units="cm"/>
    </inkml:brush>
  </inkml:definitions>
  <inkml:trace contextRef="#ctx0" brushRef="#br0">171 135 24575,'5'-1'0,"0"0"0,0 0 0,-1 0 0,1 0 0,0-1 0,4-2 0,12-3 0,9-1 0,-20 7 0,1-1 0,-1-1 0,0 0 0,-1 0 0,1-1 0,0 0 0,-1 0 0,0-1 0,14-10 0,-23 15 0,1-1 0,0 0 0,-1 1 0,1-1 0,-1 0 0,1 1 0,-1-1 0,1 0 0,-1 0 0,1 1 0,-1-1 0,0 0 0,1 0 0,-1 0 0,0 1 0,0-1 0,0 0 0,0 0 0,1 0 0,-1 0 0,0 0 0,-1 1 0,1-1 0,0 0 0,0 0 0,0 0 0,-1-1 0,0 1 0,0-1 0,0 1 0,0-1 0,0 1 0,0 0 0,-1-1 0,1 1 0,0 0 0,-1 0 0,1 0 0,-1 0 0,-2-1 0,-5-2 0,1 0 0,-1 1 0,-18-4 0,12 4 0,0 1 0,1 1 0,-1 0 0,0 1 0,0 1 0,0 0 0,0 1 0,1 0 0,-1 1 0,-27 10 0,35-10 0,0-1 0,1 2 0,-1-1 0,1 1 0,-1 0 0,1 0 0,0 1 0,1 0 0,-1 0 0,1 0 0,0 1 0,0-1 0,1 1 0,0 0 0,0 1 0,0-1 0,1 1 0,0 0 0,0 0 0,0 0 0,1 0 0,0 0 0,-1 13 0,2-12-62,0-1 0,1 0 0,0 1 0,1-1 0,-1 1 0,1-1 0,1 0 0,-1 1 0,1-1 0,1 0 0,-1 0 0,1 0-1,0-1 1,1 1 0,-1-1 0,1 1 0,1-1 0,-1-1 0,1 1 0,0 0 0,10 7 0,12 6-6764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227"/>
    </inkml:context>
    <inkml:brush xml:id="br0">
      <inkml:brushProperty name="width" value="0.05" units="cm"/>
      <inkml:brushProperty name="height" value="0.05" units="cm"/>
    </inkml:brush>
  </inkml:definitions>
  <inkml:trace contextRef="#ctx0" brushRef="#br0">56 226 24575,'-4'1'0,"1"-1"0,0 1 0,-1 0 0,1 0 0,0 0 0,0 0 0,0 0 0,0 1 0,0 0 0,0-1 0,0 1 0,0 0 0,1 0 0,-1 1 0,1-1 0,-1 0 0,-2 4 0,5-5 0,0-1 0,0 0 0,0 0 0,0 1 0,0-1 0,0 0 0,1 0 0,-1 1 0,0-1 0,0 0 0,0 0 0,0 1 0,0-1 0,0 0 0,1 0 0,-1 0 0,0 1 0,0-1 0,0 0 0,1 0 0,-1 0 0,0 0 0,0 0 0,0 1 0,1-1 0,-1 0 0,0 0 0,0 0 0,1 0 0,-1 0 0,0 0 0,0 0 0,1 0 0,-1 0 0,0 0 0,0 0 0,1 0 0,-1 0 0,0 0 0,1 0 0,12 0 0,23-8 0,0-1 0,-1-1 0,51-23 0,-60 22 0,28-10 0,-2-3 0,0-3 0,69-47 0,-116 71 0,0-1 0,0 1 0,-1-1 0,1 0 0,-1 0 0,0-1 0,0 1 0,-1-1 0,4-5 0,-5 24 0,1 0 0,0 0 0,1 0 0,1-1 0,0 1 0,10 17 0,-6-12 0,96 199 0,-89-188-1365,-1-7-5461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622"/>
    </inkml:context>
    <inkml:brush xml:id="br0">
      <inkml:brushProperty name="width" value="0.05" units="cm"/>
      <inkml:brushProperty name="height" value="0.05" units="cm"/>
    </inkml:brush>
  </inkml:definitions>
  <inkml:trace contextRef="#ctx0" brushRef="#br0">28 1 24575,'-4'0'0,"-7"0"0,-1 0-8191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978"/>
    </inkml:context>
    <inkml:brush xml:id="br0">
      <inkml:brushProperty name="width" value="0.05" units="cm"/>
      <inkml:brushProperty name="height" value="0.05" units="cm"/>
    </inkml:brush>
  </inkml:definitions>
  <inkml:trace contextRef="#ctx0" brushRef="#br0">1 0 24575,'0'13'0,"2"-1"0,-1 0 0,1 1 0,1-1 0,0 0 0,6 14 0,35 68 0,-25-55 0,112 242 0,102 327 0,-210-544 0,-13-38 0,-8-20 0,-2-8 0,-119-298 0,36 102 0,75 176 0,-49-143 0,52 147 0,1-1 0,1-1 0,0 1 0,1-1 0,2 1 0,2-35 0,-2 49 0,1-1 0,0 1 0,0 0 0,1-1 0,-1 1 0,1 0 0,1 0 0,-1 0 0,1 0 0,-1 1 0,1-1 0,1 1 0,-1-1 0,1 1 0,-1 0 0,1 0 0,0 1 0,1-1 0,-1 1 0,1 0 0,7-4 0,-5 4 0,0 0 0,1 1 0,-1 0 0,1 0 0,-1 1 0,1 0 0,-1 0 0,1 1 0,0 0 0,-1 0 0,1 1 0,0 0 0,-1 0 0,9 3 0,-8-2 0,0 1 0,-1-1 0,1 2 0,-1-1 0,0 1 0,0 0 0,0 0 0,0 1 0,-1 0 0,1 1 0,-1-1 0,-1 1 0,8 9 0,-10-11 0,0 1 0,0 0 0,0 0 0,-1 0 0,0 1 0,0-1 0,0 0 0,0 1 0,-1-1 0,0 1 0,-1 0 0,1-1 0,-1 1 0,0 0 0,0 0 0,-1-1 0,1 1 0,-1 0 0,-1-1 0,-2 10 0,-2-1-124,1-1 0,-2 0 0,0-1 0,0 0 0,-1 0 0,-1 0-1,0-1 1,0 0 0,-1-1 0,-17 14 0,-4 0-6702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385"/>
    </inkml:context>
    <inkml:brush xml:id="br0">
      <inkml:brushProperty name="width" value="0.05" units="cm"/>
      <inkml:brushProperty name="height" value="0.05" units="cm"/>
    </inkml:brush>
  </inkml:definitions>
  <inkml:trace contextRef="#ctx0" brushRef="#br0">132 130 24575,'-1'-5'0,"0"0"0,0 0 0,-1 0 0,1 0 0,-1 0 0,-1 0 0,1 0 0,0 1 0,-1-1 0,0 1 0,0 0 0,0 0 0,-7-7 0,1 2 0,0 0 0,0 1 0,-1 0 0,-16-10 0,25 17 0,1 1 0,-1-1 0,0 1 0,1-1 0,-1 1 0,1 0 0,-1-1 0,0 1 0,1 0 0,-1-1 0,0 1 0,0 0 0,1 0 0,-1 0 0,0-1 0,0 1 0,1 0 0,-1 0 0,0 0 0,1 0 0,-1 0 0,0 0 0,0 1 0,1-1 0,-1 0 0,0 0 0,0 0 0,1 1 0,-1-1 0,0 0 0,1 1 0,-1-1 0,1 1 0,-1-1 0,0 1 0,1-1 0,-1 1 0,1-1 0,-1 1 0,1-1 0,0 1 0,-1 0 0,1-1 0,-1 1 0,1 0 0,0-1 0,0 1 0,-1 0 0,1-1 0,0 1 0,0 0 0,0 0 0,0 1 0,-1 4 0,1 1 0,0-1 0,0 1 0,0 0 0,2 6 0,19 99 0,49 155 0,58 101 0,-29-90 0,-90-252 0,3 7 0,-2-1 0,6 36 0,-15-61 0,0 1 0,0 0 0,0 0 0,-1 0 0,0 0 0,-1 0 0,0 0 0,0 0 0,0 0 0,-1 0 0,0 0 0,-1-1 0,0 1 0,-5 8 0,6-12-57,0-1 0,0 0 1,0-1-1,-1 1 0,1 0 0,-1-1 0,0 1 0,0-1 0,0 0 0,0 0 0,0 0 1,-1 0-1,1-1 0,0 1 0,-1-1 0,0 0 0,1 0 0,-1 0 0,1-1 1,-1 1-1,0-1 0,1 0 0,-6 0 0,-22-3-6769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726"/>
    </inkml:context>
    <inkml:brush xml:id="br0">
      <inkml:brushProperty name="width" value="0.05" units="cm"/>
      <inkml:brushProperty name="height" value="0.05" units="cm"/>
    </inkml:brush>
  </inkml:definitions>
  <inkml:trace contextRef="#ctx0" brushRef="#br0">4 853 24575,'-1'-60'0,"-1"32"0,2-1 0,1 0 0,1 1 0,6-29 0,-7 49 0,1 1 0,1-1 0,-1 1 0,1-1 0,0 1 0,1 0 0,0 0 0,0 1 0,1-1 0,-1 1 0,1 0 0,1 0 0,-1 1 0,1-1 0,0 1 0,0 0 0,1 1 0,-1 0 0,10-5 0,94-39 0,30-16 0,-132 59 0,0-1 0,0 0 0,-1 0 0,0-1 0,0 0 0,-1 0 0,10-13 0,-15 19 0,-1 0 0,1 1 0,-1-1 0,1 0 0,-1 1 0,1-1 0,-1 1 0,1-1 0,0 1 0,-1-1 0,1 1 0,0-1 0,0 1 0,-1-1 0,1 1 0,0 0 0,0 0 0,-1-1 0,1 1 0,0 0 0,0 0 0,0 0 0,0 0 0,-1 0 0,1 0 0,0 0 0,0 0 0,0 0 0,0 0 0,-1 1 0,1-1 0,0 0 0,0 1 0,-1-1 0,1 0 0,0 1 0,0-1 0,-1 1 0,1-1 0,0 1 0,-1-1 0,1 1 0,-1-1 0,1 1 0,-1 0 0,1-1 0,-1 1 0,1 0 0,0 1 0,4 5 0,-1 1 0,1 0 0,4 13 0,-7-18 0,19 50-341,-2 1 0,-2 0-1,14 83 1,-27-113-6485</inkml:trace>
  <inkml:trace contextRef="#ctx0" brushRef="#br0" timeOffset="1">523 6 24575,'-5'-4'0,"-1"2"0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102"/>
    </inkml:context>
    <inkml:brush xml:id="br0">
      <inkml:brushProperty name="width" value="0.05" units="cm"/>
      <inkml:brushProperty name="height" value="0.05" units="cm"/>
    </inkml:brush>
  </inkml:definitions>
  <inkml:trace contextRef="#ctx0" brushRef="#br0">1 0 24575,'0'5'0,"0"5"0,0 7 0,4 0 0,7 1 0,6 8 0,5 8 0,3 3 0,1 10 0,2 5 0,1 4 0,0 1 0,-1 0 0,-5 0 0,-1 0 0,-5-1 0,-5-5 0,-5-12-8191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446"/>
    </inkml:context>
    <inkml:brush xml:id="br0">
      <inkml:brushProperty name="width" value="0.05" units="cm"/>
      <inkml:brushProperty name="height" value="0.05" units="cm"/>
    </inkml:brush>
  </inkml:definitions>
  <inkml:trace contextRef="#ctx0" brushRef="#br0">112 134 24575,'0'2'0,"-1"0"0,0 0 0,0 0 0,0-1 0,0 1 0,0 0 0,0 0 0,0-1 0,-1 1 0,1-1 0,-1 1 0,1-1 0,-1 0 0,1 1 0,-1-1 0,0 0 0,0 0 0,-3 1 0,-9 9 0,14-11 0,-1 0 0,1 0 0,0 0 0,0 0 0,0 1 0,0-1 0,-1 0 0,1 0 0,0 0 0,0 1 0,0-1 0,0 0 0,0 0 0,0 0 0,-1 1 0,1-1 0,0 0 0,0 0 0,0 0 0,0 1 0,0-1 0,0 0 0,0 0 0,0 1 0,0-1 0,0 0 0,0 0 0,0 1 0,0-1 0,0 0 0,0 0 0,1 0 0,-1 1 0,0-1 0,0 0 0,0 0 0,0 0 0,0 1 0,0-1 0,1 0 0,11 5 0,16-4 0,-9-3 0,1-1 0,0-1 0,37-12 0,-47 13 0,0-1 0,0 0 0,0-1 0,-1 0 0,0 0 0,0-1 0,-1-1 0,0 1 0,9-10 0,-15 15 0,-1 0 0,1-1 0,-1 0 0,0 1 0,0-1 0,0 0 0,0 1 0,0-1 0,0 0 0,0 0 0,0 0 0,-1 0 0,1 0 0,-1 0 0,0 0 0,1 0 0,-1 0 0,0 0 0,0 0 0,0 0 0,-1 0 0,1 0 0,0 0 0,-1 0 0,1 0 0,-1 0 0,0 0 0,0 0 0,0 0 0,0 1 0,0-1 0,0 0 0,0 1 0,0-1 0,-1 0 0,-1-1 0,-1-1 0,0 1 0,-1 0 0,1-1 0,-1 2 0,0-1 0,1 0 0,-1 1 0,0 0 0,-1 0 0,1 1 0,0-1 0,-10 0 0,2 2 0,1 0 0,-1 1 0,1 1 0,-1 0 0,1 1 0,0 0 0,0 1 0,0 1 0,0 0 0,1 0 0,0 1 0,0 0 0,0 1 0,-10 8 0,15-10 0,0 0 0,1 0 0,-1 1 0,1 0 0,0 0 0,0 0 0,1 0 0,0 1 0,0 0 0,-5 12 0,8-14 0,-1-1 0,1 1 0,0 0 0,1-1 0,-1 1 0,1 0 0,0 0 0,0 0 0,1-1 0,-1 1 0,1 0 0,0-1 0,0 1 0,1 0 0,-1-1 0,1 0 0,0 1 0,4 6 0,1-2 9,0 0-1,0 0 1,1 0-1,0-1 1,1 0 0,0 0-1,0-1 1,1-1-1,0 1 1,0-1-1,0-1 1,0 0-1,13 4 1,-3-2-221,1-1 0,-1 0 0,1-2-1,0-1 1,0 0 0,27 0 0,1-5-6614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850"/>
    </inkml:context>
    <inkml:brush xml:id="br0">
      <inkml:brushProperty name="width" value="0.05" units="cm"/>
      <inkml:brushProperty name="height" value="0.05" units="cm"/>
    </inkml:brush>
  </inkml:definitions>
  <inkml:trace contextRef="#ctx0" brushRef="#br0">325 78 24575,'1'-3'0,"-1"0"0,0 0 0,-1 0 0,1-1 0,-1 1 0,1 0 0,-1 0 0,0 0 0,0 0 0,0 0 0,-1 0 0,1 0 0,-1 1 0,1-1 0,-1 0 0,0 1 0,0-1 0,-4-3 0,2 4 0,1 0 0,-1-1 0,1 1 0,-1 1 0,0-1 0,0 1 0,0-1 0,0 1 0,0 0 0,0 0 0,0 1 0,-7-1 0,-2 1 0,0 1 0,0 0 0,0 1 0,1 0 0,-1 1 0,1 1 0,-1 0 0,-12 6 0,13-4 0,0 0 0,1 0 0,0 2 0,0-1 0,1 1 0,-14 14 0,22-20 0,0 0 0,-1 0 0,1 1 0,0-1 0,0 1 0,0-1 0,1 1 0,-1 0 0,1 0 0,-1 0 0,1 0 0,0 0 0,0 0 0,0 0 0,1 0 0,-1 0 0,1 0 0,0 0 0,-1 1 0,1-1 0,1 0 0,-1 0 0,0 0 0,1 1 0,0-1 0,0 0 0,0 0 0,0 0 0,0 0 0,0 0 0,4 4 0,2 2 0,0-1 0,1 0 0,0 0 0,0 0 0,1-1 0,0-1 0,1 1 0,16 7 0,91 37 0,-83-38 0,23 9 0,-31-14 0,-1 2 0,0 0 0,-1 2 0,0 0 0,32 24 0,-54-35 0,0 1 0,0-1 0,0 1 0,-1-1 0,1 1 0,0 0 0,-1-1 0,1 1 0,-1 0 0,0 0 0,0 0 0,0 0 0,0 0 0,0 0 0,0 0 0,0 1 0,-1-1 0,1 0 0,-1 0 0,1 1 0,-1-1 0,0 0 0,0 1 0,0-1 0,0 0 0,0 1 0,-1-1 0,1 0 0,-1 0 0,0 1 0,1-1 0,-1 0 0,0 0 0,0 0 0,0 0 0,-1 0 0,1 0 0,0 0 0,-3 2 0,-5 5 0,0 0 0,0-1 0,-1 0 0,0-1 0,0 0 0,-18 8 0,-67 31-1365,-6-4-5461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310"/>
    </inkml:context>
    <inkml:brush xml:id="br0">
      <inkml:brushProperty name="width" value="0.05" units="cm"/>
      <inkml:brushProperty name="height" value="0.05" units="cm"/>
    </inkml:brush>
  </inkml:definitions>
  <inkml:trace contextRef="#ctx0" brushRef="#br0">567 280 24575,'2'0'0,"0"-1"0,0 1 0,-1-1 0,1 1 0,0-1 0,0 0 0,0 0 0,-1 0 0,1 0 0,0 0 0,-1 0 0,1 0 0,-1-1 0,1 1 0,-1-1 0,0 1 0,1-1 0,-1 1 0,0-1 0,1-2 0,-1 3 0,0 0 0,0-1 0,-1 1 0,1 0 0,0-1 0,-1 1 0,1 0 0,-1-1 0,0 1 0,1-1 0,-1 1 0,0-1 0,0 1 0,0-1 0,0 1 0,0-1 0,0 1 0,0-1 0,0 1 0,-1-1 0,1 1 0,-1-1 0,1 1 0,-1 0 0,-1-3 0,2 3 0,-1 1 0,1 0 0,-1-1 0,0 1 0,1-1 0,-1 1 0,0 0 0,0-1 0,1 1 0,-1 0 0,0 0 0,0 0 0,1 0 0,-1-1 0,0 1 0,0 0 0,1 0 0,-1 0 0,0 1 0,0-1 0,1 0 0,-1 0 0,0 0 0,0 0 0,1 1 0,-1-1 0,0 1 0,-21 12 0,17-10 0,-34 24 0,1 2 0,2 2 0,1 1 0,-59 70 0,55-51 0,1 2 0,3 1 0,-32 66 0,43-69 0,2 1 0,3 1 0,2 1 0,2 1 0,3 0 0,2 1 0,3 0 0,2 0 0,2 0 0,3 1 0,2-1 0,3 1 0,2-1 0,3-1 0,2 0 0,3 0 0,2-1 0,2-1 0,3-1 0,1-1 0,3 0 0,3-2 0,1-2 0,2 0 0,48 51 0,-41-56 0,2-2 0,2-1 0,1-3 0,2-1 0,2-3 0,0-2 0,2-2 0,1-2 0,2-2 0,0-3 0,1-1 0,1-4 0,0-2 0,1-2 0,1-2 0,0-3 0,90-1 0,-96-7 0,0-2 0,0-2 0,-1-2 0,0-3 0,0-1 0,-1-3 0,62-26 0,-76 23 0,0 0 0,-1-2 0,-1-2 0,-1-1 0,0-1 0,-2-2 0,-1-1 0,-1-2 0,-1 0 0,25-36 0,-28 30-1,-3 0 1,0-2-1,-2 0 0,-2-1 0,-2-1 1,14-47-1,-15 32 4,-3-1-1,-2-1 1,-3 0 0,1-62-1,-10 32-18,-2-1-1,-5 1 1,-3 0 0,-4 0-1,-51-150 1,38 149-83,-4 1 1,-4 2 0,-3 2-1,-92-136 1,106 181 111,-2 1 1,-2 2-1,-1 0 0,-63-48 0,68 62-16,-2 0 0,0 2-1,-2 1 1,1 1 0,-2 2-1,0 1 1,-36-9 0,25 12-3,1 2 0,-1 2 1,-1 1-1,1 3 0,0 1 1,-86 13-1,68-2 104,1 2 1,0 4-1,1 2 0,-72 33 1,103-39-418,0 2 0,1 0 1,-30 24-1,9 1-6507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979"/>
    </inkml:context>
    <inkml:brush xml:id="br0">
      <inkml:brushProperty name="width" value="0.05" units="cm"/>
      <inkml:brushProperty name="height" value="0.05" units="cm"/>
    </inkml:brush>
  </inkml:definitions>
  <inkml:trace contextRef="#ctx0" brushRef="#br0">20 302 24575,'0'-3'0,"-1"0"0,1 0 0,-1 0 0,0 0 0,0 0 0,-1 0 0,-2-4 0,-6-21 0,10 24 0,1-1 0,-1 1 0,1 0 0,0 0 0,0 0 0,0 0 0,0 0 0,1 0 0,0 0 0,0 0 0,0 1 0,0-1 0,0 1 0,1-1 0,0 1 0,-1 0 0,1 0 0,5-4 0,8-7 0,1 1 0,24-14 0,-32 21 0,18-10 0,0 1 0,1 1 0,1 2 0,1 0 0,-1 3 0,1 0 0,1 2 0,0 1 0,0 1 0,0 2 0,0 1 0,62 4 0,-77 1-57,-1 0 0,1 1 1,-1 0-1,0 1 0,-1 1 0,1 1 0,-1 0 0,-1 0 0,1 2 0,-1 0 0,0 0 1,-1 1-1,0 0 0,-1 1 0,0 1 0,-1 0 0,0 0 0,-1 1 0,0 0 1,-1 0-1,-1 1 0,0 0 0,8 23 0,-8-12-6769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3.984"/>
    </inkml:context>
    <inkml:brush xml:id="br0">
      <inkml:brushProperty name="width" value="0.05" units="cm"/>
      <inkml:brushProperty name="height" value="0.05" units="cm"/>
    </inkml:brush>
  </inkml:definitions>
  <inkml:trace contextRef="#ctx0" brushRef="#br0">267 181 24575,'6'-6'0,"-1"-1"0,0 0 0,0-1 0,-1 1 0,0-1 0,0 0 0,0 0 0,-1 0 0,-1 0 0,1 0 0,-1-1 0,-1 1 0,0-1 0,0 0 0,0 1 0,-1-1 0,-2-12 0,2 20 0,0 0 0,-1 0 0,1-1 0,0 1 0,-1 0 0,0 0 0,1-1 0,-1 1 0,0 0 0,1 0 0,-1 0 0,0 0 0,0 0 0,0 0 0,0 0 0,0 1 0,0-1 0,0 0 0,0 0 0,0 1 0,-1-1 0,1 1 0,0-1 0,0 1 0,-1-1 0,1 1 0,0 0 0,0-1 0,-1 1 0,1 0 0,0 0 0,-1 0 0,1 0 0,0 0 0,-1 1 0,1-1 0,0 0 0,-1 0 0,1 1 0,0-1 0,0 1 0,0-1 0,-1 1 0,1 0 0,0 0 0,-2 1 0,-3 2 0,0 0 0,0 0 0,0 1 0,0-1 0,1 1 0,0 1 0,-7 7 0,5-3 0,1 0 0,0 0 0,1 1 0,0 0 0,0 0 0,1 0 0,0 0 0,1 1 0,-2 20 0,3-10 0,1-1 0,2 1 0,0-1 0,7 34 0,-8-51 0,3 9 0,-1 0 0,-1 0 0,0 0 0,-1 18 0,-1-27 0,0 0 0,1 1 0,-1-1 0,-1-1 0,1 1 0,-1 0 0,1 0 0,-1 0 0,0-1 0,0 1 0,-1-1 0,1 0 0,-1 1 0,0-1 0,1 0 0,-1-1 0,-1 1 0,-3 2 0,-3 2-227,-1-1-1,0 0 1,-1-1-1,1 0 1,-21 5-1,-17 2-6598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494"/>
    </inkml:context>
    <inkml:brush xml:id="br0">
      <inkml:brushProperty name="width" value="0.05" units="cm"/>
      <inkml:brushProperty name="height" value="0.05" units="cm"/>
    </inkml:brush>
  </inkml:definitions>
  <inkml:trace contextRef="#ctx0" brushRef="#br0">32 73 24575,'-1'-2'0,"1"1"0,0-1 0,0 0 0,0 1 0,1-1 0,-1 0 0,0 1 0,1-1 0,-1 1 0,1-1 0,-1 0 0,1 1 0,0-1 0,0 1 0,-1 0 0,1-1 0,0 1 0,0 0 0,1-1 0,-1 1 0,0 0 0,0 0 0,1 0 0,-1 0 0,0 0 0,1 0 0,-1 0 0,1 1 0,-1-1 0,1 0 0,-1 1 0,1-1 0,0 1 0,-1 0 0,1-1 0,0 1 0,-1 0 0,1 0 0,0 0 0,-1 0 0,1 0 0,0 1 0,-1-1 0,1 0 0,-1 1 0,4 1 0,0-1 0,0 0 0,-1 1 0,1 0 0,0 0 0,-1 0 0,1 1 0,-1-1 0,0 1 0,0 0 0,0 0 0,0 1 0,0-1 0,-1 1 0,1 0 0,2 4 0,-4-5 0,0 0 0,-1 0 0,0 0 0,1 0 0,-1 1 0,0-1 0,0 0 0,-1 0 0,1 1 0,-1-1 0,0 1 0,0-1 0,0 0 0,0 1 0,0-1 0,-1 1 0,1-1 0,-1 0 0,0 0 0,0 1 0,0-1 0,-1 0 0,1 0 0,-1 0 0,0 0 0,0 0 0,0-1 0,0 1 0,0 0 0,0-1 0,-1 0 0,1 1 0,-1-1 0,0 0 0,1 0 0,-1-1 0,0 1 0,0 0 0,0-1 0,-1 0 0,1 0 0,0 0 0,0 0 0,-1 0 0,1-1 0,0 1 0,-1-1 0,1 0 0,-1 0 0,1 0 0,0-1 0,-1 1 0,1-1 0,0 0 0,-1 0 0,1 0 0,0 0 0,0 0 0,0-1 0,0 1 0,0-1 0,0 0 0,-4-4 0,4 3 7,-1 0 0,1-1 0,0 1 0,0-1 0,0 0 1,1 0-1,-1-1 0,1 1 0,0 0 0,0-1 0,0 1 0,1-1 0,0 0 0,0 1 0,0-1 0,0-9 0,0 8-113,1 0 0,0 0 0,0 1 0,1-1 0,0 0 0,0 1-1,0-1 1,1 0 0,-1 1 0,1 0 0,1-1 0,-1 1 0,6-9 0,4 1-6720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886"/>
    </inkml:context>
    <inkml:brush xml:id="br0">
      <inkml:brushProperty name="width" value="0.05" units="cm"/>
      <inkml:brushProperty name="height" value="0.05" units="cm"/>
    </inkml:brush>
  </inkml:definitions>
  <inkml:trace contextRef="#ctx0" brushRef="#br0">79 24 24575,'0'-1'0,"0"0"0,1 1 0,-1-1 0,0 0 0,0 0 0,0 1 0,1-1 0,-1 0 0,0 1 0,1-1 0,-1 0 0,1 1 0,-1-1 0,0 0 0,1 1 0,-1-1 0,1 1 0,0-1 0,-1 1 0,1-1 0,0 1 0,-1-1 0,1 1 0,0 0 0,-1-1 0,1 1 0,0 0 0,-1 0 0,1 0 0,0-1 0,0 1 0,-1 0 0,1 0 0,0 0 0,0 0 0,0 0 0,-1 0 0,1 0 0,1 1 0,29 7 0,-24-4 0,-1 0 0,1 0 0,-1 1 0,-1 0 0,1 0 0,-1 0 0,1 1 0,-2-1 0,1 2 0,-1-1 0,1 0 0,5 14 0,-9-17 0,1 0 0,-1 1 0,0-1 0,0 1 0,0-1 0,0 1 0,-1-1 0,1 1 0,-1-1 0,0 1 0,0-1 0,-1 1 0,1-1 0,-1 1 0,1-1 0,-1 1 0,0-1 0,0 1 0,-1-1 0,1 0 0,-1 0 0,0 1 0,1-1 0,-1 0 0,-1-1 0,1 1 0,0 0 0,-1-1 0,-3 4 0,1-2 0,0 0 0,-1-1 0,1 0 0,-1 0 0,0 0 0,0 0 0,0-1 0,0 0 0,0 0 0,0-1 0,0 0 0,-1 0 0,1 0 0,-1-1 0,1 0 0,0 0 0,-12-2 0,15 1 0,-1 0 0,1 0 0,0 0 0,-1 0 0,1-1 0,0 1 0,-1-1 0,1 0 0,0 0 0,1 0 0,-1 0 0,0-1 0,0 1 0,1-1 0,0 1 0,-1-1 0,1 0 0,0 0 0,0 0 0,1 0 0,-1 0 0,1-1 0,-1 1 0,1-1 0,0 1 0,0 0 0,0-1 0,1 0 0,0 1 0,-1-1 0,1 1 0,1-7 0,-1 3-65,1 0 0,0 0 0,0 1 0,1-1 0,0 1 0,0-1 0,0 1 0,1 0 0,0 0 0,0 0 0,1 0 0,0 0 0,0 1 0,0-1 0,0 1 0,1 0 0,0 1 0,0-1 0,0 1 0,10-6 0,7-2-6761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9.786"/>
    </inkml:context>
    <inkml:brush xml:id="br0">
      <inkml:brushProperty name="width" value="0.05" units="cm"/>
      <inkml:brushProperty name="height" value="0.05" units="cm"/>
    </inkml:brush>
  </inkml:definitions>
  <inkml:trace contextRef="#ctx0" brushRef="#br0">11 25 24575,'-1'0'0,"1"0"0,0 1 0,0-1 0,-1 0 0,1 0 0,0 0 0,0 0 0,-1 0 0,1 0 0,0 0 0,-1 0 0,1 0 0,0 0 0,0 0 0,-1 0 0,1 0 0,0 0 0,-1 0 0,1 0 0,0 0 0,0 0 0,-1 0 0,1 0 0,0 0 0,0-1 0,-1 1 0,1 0 0,0 0 0,0 0 0,-1 0 0,1-1 0,0 1 0,0 0 0,0 0 0,-1 0 0,1-1 0,0 1 0,0 0 0,0 0 0,0-1 0,0 1 0,0 0 0,-1 0 0,1-1 0,0 1 0,0 0 0,0-1 0,0 1 0,0 0 0,0 0 0,0-1 0,0 1 0,0 0 0,0-1 0,0 1 0,1 0 0,-1 0 0,0-1 0,0 1 0,0 0 0,0 0 0,0-1 0,1 1 0,0-1 0,0 0 0,0-1 0,0 1 0,0 0 0,0 1 0,0-1 0,0 0 0,0 0 0,1 0 0,-1 1 0,0-1 0,3 0 0,6-1 0,-1 1 0,1 0 0,0 1 0,0 0 0,0 1 0,-1 0 0,1 0 0,0 1 0,0 0 0,-1 0 0,0 2 0,1-1 0,13 8 0,10 6 0,0 3 0,33 25 0,-64-44 0,113 85 0,143 140 0,84 124 0,-200-201 0,428 478 0,-461-491 0,-7 4 0,157 287 0,-23 127 0,-142-314 0,-40-125 0,2 6 0,-49-96-1365,-5-7-5461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0.146"/>
    </inkml:context>
    <inkml:brush xml:id="br0">
      <inkml:brushProperty name="width" value="0.05" units="cm"/>
      <inkml:brushProperty name="height" value="0.05" units="cm"/>
    </inkml:brush>
  </inkml:definitions>
  <inkml:trace contextRef="#ctx0" brushRef="#br0">1 143 24575,'5'1'0,"-1"0"0,1 0 0,-1 1 0,0 0 0,1 0 0,-1 0 0,4 4 0,10 3 0,28 12 0,1-3 0,74 18 0,-106-32 0,1-1 0,-1-1 0,1 0 0,-1-1 0,1-1 0,-1 0 0,1-1 0,0-1 0,-1 0 0,0-1 0,1-1 0,20-8 0,-29 9 0,-1 0 0,1-1 0,-1 0 0,0-1 0,0 1 0,0-1 0,0 0 0,-1-1 0,0 1 0,6-10 0,1-3 0,-2-1 0,12-25 0,-14 25 0,2 0 0,15-23 0,-25 41 2,1 1-1,-1-1 1,0 0-1,1 1 1,-1-1 0,0 0-1,1 1 1,-1-1-1,1 1 1,-1-1-1,1 1 1,-1-1 0,1 1-1,0-1 1,-1 1-1,1-1 1,0 1-1,-1 0 1,1-1-1,0 1 1,-1 0 0,1 0-1,0 0 1,0-1-1,-1 1 1,1 0-1,0 0 1,0 0-1,-1 0 1,1 0 0,0 0-1,-1 0 1,1 1-1,0-1 1,0 0-1,-1 0 1,1 0-1,0 1 1,-1-1 0,1 0-1,0 1 1,-1-1-1,1 1 1,0-1-1,-1 1 1,1-1 0,0 2-1,2 2-95,1 1 0,-1 0-1,0-1 1,-1 1 0,3 7-1,0-2-779,6 13-5952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102"/>
    </inkml:context>
    <inkml:brush xml:id="br0">
      <inkml:brushProperty name="width" value="0.05" units="cm"/>
      <inkml:brushProperty name="height" value="0.05" units="cm"/>
    </inkml:brush>
  </inkml:definitions>
  <inkml:trace contextRef="#ctx0" brushRef="#br0">101 274 24575,'-37'-29'0,"31"26"0,1-1 0,-1 0 0,1 0 0,0-1 0,0 0 0,1 0 0,-1 0 0,1 0 0,-4-7 0,7 9 0,-1 0 0,1-1 0,-1 1 0,1-1 0,0 1 0,0-1 0,1 0 0,-1 1 0,1-1 0,0 0 0,0 0 0,0-4 0,0 7 0,0 0 0,1 0 0,-1 0 0,0 0 0,0 0 0,1 0 0,-1 0 0,1 0 0,-1 1 0,1-1 0,-1 0 0,1 0 0,0 0 0,-1 1 0,1-1 0,0 0 0,0 1 0,-1-1 0,3 0 0,-2 0 0,1 1 0,-1-1 0,1 1 0,0 0 0,-1 0 0,1-1 0,-1 1 0,1 0 0,0 1 0,-1-1 0,1 0 0,-1 0 0,1 1 0,-1-1 0,1 1 0,2 0 0,12 7 0,-1 1 0,1 1 0,-2 0 0,1 1 0,-1 1 0,-1 0 0,0 0 0,-1 2 0,11 14 0,-10-12 0,0 1 0,-2 0 0,0 1 0,-1 0 0,-1 0 0,0 1 0,-1 1 0,9 39 0,-18-75 0,0 1 0,0-1 0,4-29 0,10-73 0,-7 72 0,-4 27 0,0-2 0,1 0 0,0 0 0,2 1 0,0-1 0,9-22 0,-13 41 0,0 0 0,0 0 0,0 0 0,0 0 0,1 1 0,-1-1 0,0 0 0,1 0 0,0 1 0,-1-1 0,1 1 0,0 0 0,0-1 0,-1 1 0,1 0 0,0 0 0,0 0 0,0 0 0,1 0 0,1 0 0,-1 1 0,1-1 0,-1 1 0,0 0 0,1 1 0,-1-1 0,0 0 0,0 1 0,1 0 0,-1 0 0,0 0 0,0 0 0,4 2 0,8 6 0,-1 0 0,0 0 0,-1 1 0,17 16 0,-25-22 0,17 18 0,0 2 0,-2 0 0,33 50 0,-23-30 0,-30-44 0,0 0 0,0 0 0,0 1 0,0-1 0,1 0 0,-1 0 0,0 0 0,0 0 0,0 1 0,0-1 0,0 0 0,1 0 0,-1 0 0,0 0 0,0 0 0,0 0 0,1 1 0,-1-1 0,0 0 0,0 0 0,1 0 0,-1 0 0,0 0 0,0 0 0,0 0 0,1 0 0,-1 0 0,0 0 0,0 0 0,1 0 0,-1 0 0,0 0 0,0 0 0,0 0 0,1 0 0,-1-1 0,0 1 0,0 0 0,0 0 0,1 0 0,-1 0 0,0 0 0,0 0 0,0-1 0,1 1 0,7-15 0,6-29 0,-12 35 0,2-5 0,1 0 0,0 1 0,1-1 0,0 1 0,1 0 0,1 1 0,15-20 0,-21 29 0,0 0 0,0 0 0,1 1 0,0-1 0,-1 1 0,1 0 0,0 0 0,0 0 0,0 0 0,1 0 0,-1 1 0,0-1 0,1 1 0,-1 0 0,0 0 0,1 0 0,0 1 0,-1-1 0,1 1 0,-1 0 0,1 0 0,-1 0 0,1 0 0,0 1 0,-1-1 0,1 1 0,-1 0 0,1 0 0,-1 0 0,0 1 0,1-1 0,-1 1 0,0 0 0,0 0 0,0 0 0,0 0 0,2 3 0,3 3-114,0 0 1,-1 0-1,0 1 0,-1 0 0,0 0 1,0 1-1,-1 0 0,0 0 0,-1 0 1,0 0-1,3 17 0,1-2-6712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461"/>
    </inkml:context>
    <inkml:brush xml:id="br0">
      <inkml:brushProperty name="width" value="0.05" units="cm"/>
      <inkml:brushProperty name="height" value="0.05" units="cm"/>
    </inkml:brush>
  </inkml:definitions>
  <inkml:trace contextRef="#ctx0" brushRef="#br0">63 116 24575,'-3'0'0,"1"0"0,-1 0 0,1 1 0,-1 0 0,1-1 0,0 1 0,-1 0 0,-4 2 0,3 4 0,17 1 0,-6-7 0,0 0 0,0 0 0,0-1 0,1 0 0,-1 0 0,0-1 0,14-2 0,49-16 0,-63 16 0,0 0 0,0 0 0,-1-1 0,1 0 0,-1 0 0,0-1 0,0 1 0,7-8 0,-12 11 0,0 0 0,0 0 0,0 0 0,0-1 0,0 1 0,0 0 0,-1-1 0,1 1 0,0 0 0,-1-1 0,1 1 0,-1-1 0,0 1 0,1-1 0,-1 1 0,0-1 0,0 0 0,0-2 0,-1 3 0,1-1 0,-1 0 0,0 0 0,0 1 0,0-1 0,0 1 0,0-1 0,0 1 0,0-1 0,-1 1 0,1 0 0,0-1 0,-1 1 0,1 0 0,-1 0 0,0 0 0,1 0 0,-1 0 0,-3 0 0,-5-3 0,0 0 0,0 1 0,0 1 0,-1 0 0,1 0 0,-1 1 0,-12 0 0,14 1 0,1 0 0,0 1 0,0-1 0,0 2 0,0-1 0,0 1 0,0 0 0,1 1 0,-15 6 0,19-7 0,-1 0 0,1 1 0,0-1 0,0 1 0,0 0 0,1 0 0,-1 0 0,1 0 0,-1 1 0,1-1 0,0 1 0,0-1 0,1 1 0,-1-1 0,1 1 0,0 0 0,0 0 0,0 0 0,0 0 0,0 0 0,1 0 0,0 0 0,0 0 0,0 0 0,1 0 0,-1 0 0,1 0 0,1 4 0,0 1 0,1 0 0,0 0 0,0-1 0,1 1 0,0-1 0,1 0 0,0 0 0,0-1 0,0 1 0,1-1 0,9 8 0,-5-6-136,0 0-1,0-2 1,1 1-1,0-1 1,0-1-1,1 0 1,0 0-1,0-1 0,24 6 1,-3-5-6690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833"/>
    </inkml:context>
    <inkml:brush xml:id="br0">
      <inkml:brushProperty name="width" value="0.05" units="cm"/>
      <inkml:brushProperty name="height" value="0.05" units="cm"/>
    </inkml:brush>
  </inkml:definitions>
  <inkml:trace contextRef="#ctx0" brushRef="#br0">6 152 24575,'-1'0'0,"1"0"0,0 0 0,-1-1 0,1 1 0,0 0 0,-1-1 0,1 1 0,0 0 0,-1 0 0,1-1 0,0 1 0,0-1 0,0 1 0,-1 0 0,1-1 0,0 1 0,0 0 0,0-1 0,0 1 0,0-1 0,-1 1 0,1-1 0,0 1 0,0 0 0,0-1 0,0 1 0,0-1 0,1 1 0,-1 0 0,0-1 0,0 1 0,0-1 0,0 1 0,0 0 0,0-1 0,1 1 0,-1-1 0,0 1 0,0 0 0,1-1 0,-1 1 0,0 0 0,0-1 0,1 1 0,-1 0 0,0 0 0,1-1 0,-1 1 0,0 0 0,1 0 0,-1 0 0,1-1 0,-1 1 0,0 0 0,1 0 0,0 0 0,1-1 0,0 1 0,1-1 0,-1 1 0,0 0 0,1-1 0,-1 1 0,0 0 0,1 1 0,3-1 0,11 5 0,0 1 0,0 0 0,0 1 0,-1 1 0,20 12 0,-29-16 0,0 1 0,0 0 0,-1 0 0,0 0 0,0 1 0,0 0 0,0 0 0,-1 0 0,0 1 0,-1 0 0,1 0 0,-1 0 0,5 13 0,-7-11 0,-5-20 0,-4-26 0,7 22-91,1 1 0,1-1 0,1 0 0,0 1 0,1 0 0,0 0 0,1 0 0,1 0 0,0 1 0,0 0 0,2 0 0,0 1 0,0 0 0,16-18 0,-6 12-6735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304"/>
    </inkml:context>
    <inkml:brush xml:id="br0">
      <inkml:brushProperty name="width" value="0.05" units="cm"/>
      <inkml:brushProperty name="height" value="0.05" units="cm"/>
    </inkml:brush>
  </inkml:definitions>
  <inkml:trace contextRef="#ctx0" brushRef="#br0">237 127 24575,'1'0'0,"0"0"0,-1 0 0,1 0 0,0 0 0,0 0 0,-1-1 0,1 1 0,0 0 0,0-1 0,-1 1 0,1 0 0,0-1 0,-1 1 0,1-1 0,-1 1 0,1-1 0,0 1 0,-1-1 0,1 0 0,-1 1 0,0-1 0,1 0 0,-1 1 0,1-1 0,-1 0 0,0 1 0,0-1 0,1 0 0,-1 0 0,0 0 0,0 1 0,0-1 0,0 0 0,0 0 0,0 1 0,0-1 0,0 0 0,0 0 0,0 0 0,-1-1 0,1-1 0,-1 0 0,1-1 0,-1 1 0,0 0 0,0 0 0,-1 0 0,1 0 0,-3-6 0,-1 3 0,-1 1 0,1-1 0,-1 1 0,1-1 0,-2 2 0,1-1 0,0 1 0,-1 0 0,0 0 0,0 1 0,0-1 0,0 2 0,-14-4 0,17 5 0,0 0 0,0 0 0,0 0 0,-1 1 0,1 0 0,0 0 0,-1 0 0,1 1 0,0-1 0,0 1 0,-1 0 0,1 0 0,0 0 0,0 1 0,0 0 0,0-1 0,1 1 0,-1 1 0,0-1 0,1 0 0,-1 1 0,1 0 0,0 0 0,0 0 0,-5 7 0,4-5 0,0 1 0,0 0 0,1 0 0,0 0 0,0 0 0,1 1 0,-1-1 0,1 1 0,1-1 0,-1 1 0,1 0 0,0 0 0,1 0 0,0-1 0,0 9 0,1-10 0,0 0 0,1 0 0,-1 0 0,1 0 0,0 0 0,0 0 0,1 0 0,-1-1 0,1 1 0,0-1 0,0 1 0,1-1 0,-1 0 0,1-1 0,0 1 0,0-1 0,0 1 0,0-1 0,1-1 0,5 4 0,-4-3 0,1 0 0,0 0 0,0-1 0,0 0 0,0 0 0,0-1 0,1 0 0,-1 0 0,0-1 0,1 0 0,-1 0 0,0 0 0,1-1 0,-1 0 0,0-1 0,8-2 0,-6 1 0,-1 0 0,1 0 0,-1-1 0,0 0 0,0 0 0,0-1 0,-1 0 0,0-1 0,0 0 0,0 0 0,0 0 0,8-12 0,-15 17 0,1 0 0,0 0 0,-1 0 0,1 0 0,-1 0 0,1 0 0,0 1 0,0-1 0,0 0 0,0 0 0,-1 0 0,1 1 0,0-1 0,0 0 0,0 1 0,1-1 0,-1 1 0,0-1 0,2 1 0,-2 0 0,0 1 0,0 0 0,0 0 0,0 0 0,0 0 0,0 1 0,-1-1 0,1 0 0,0 0 0,-1 0 0,1 1 0,-1-1 0,1 0 0,-1 1 0,1-1 0,-1 0 0,0 2 0,34 91 0,56 110 0,-18-47 0,-68-146 0,1 1 0,-2-1 0,1 1 0,-2 0 0,2 12 0,-3-21 0,-1 0 0,0-1 0,0 1 0,-1 0 0,1 0 0,0-1 0,-1 1 0,1 0 0,-1-1 0,0 1 0,0-1 0,-2 4 0,2-4 0,0-1 0,0 0 0,-1 1 0,1-1 0,0 0 0,-1 0 0,1 0 0,0 0 0,-1 0 0,1 0 0,-1-1 0,0 1 0,1 0 0,-1-1 0,1 1 0,-1-1 0,0 0 0,0 1 0,1-1 0,-1 0 0,-3 0 0,-3-1 0,0 0 0,0 0 0,0-1 0,0 0 0,0 0 0,0-1 0,0 0 0,-10-6 0,-58-36 0,75 44 0,-19-12 15,0-1 0,1-1 0,1-1 0,0 0 0,1-2 0,1 1 0,-22-34 0,34 44-32,0 1 0,0-2 1,1 1-1,0 0 0,1-1 0,-1 1 1,1-1-1,1 0 0,-1 0 0,1 1 1,1-13-1,0 13-63,1 0-1,0 1 1,1-1 0,0 1 0,0 0-1,0-1 1,1 1 0,-1 0 0,2 0-1,-1 1 1,1-1 0,-1 1 0,2-1-1,-1 1 1,8-7 0,16-14-6746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712"/>
    </inkml:context>
    <inkml:brush xml:id="br0">
      <inkml:brushProperty name="width" value="0.05" units="cm"/>
      <inkml:brushProperty name="height" value="0.05" units="cm"/>
    </inkml:brush>
  </inkml:definitions>
  <inkml:trace contextRef="#ctx0" brushRef="#br0">82 118 24575,'-5'18'0,"5"-17"0,-1 0 0,1-1 0,-1 1 0,1-1 0,-1 1 0,1 0 0,0 0 0,0-1 0,-1 1 0,1 0 0,0-1 0,0 1 0,0 0 0,0 0 0,0-1 0,0 1 0,0 0 0,0 0 0,0 0 0,0-1 0,0 1 0,0 0 0,1-1 0,-1 1 0,0 0 0,0 0 0,1-1 0,-1 1 0,1 0 0,-1-1 0,1 1 0,-1-1 0,1 1 0,-1-1 0,1 1 0,-1-1 0,1 1 0,-1-1 0,1 1 0,0-1 0,-1 1 0,1-1 0,0 0 0,0 0 0,-1 1 0,1-1 0,0 0 0,0 0 0,-1 0 0,1 0 0,1 0 0,5 2 0,1-1 0,0 1 0,0-2 0,0 1 0,-1-1 0,1-1 0,0 1 0,0-1 0,0-1 0,-1 1 0,1-1 0,-1-1 0,1 1 0,9-6 0,-14 6 0,1 1 0,-1-1 0,0 0 0,0-1 0,0 1 0,0 0 0,0-1 0,0 0 0,-1 0 0,1 0 0,-1 0 0,0 0 0,3-5 0,-4 5 0,0 0 0,0 1 0,-1-1 0,1 0 0,-1 0 0,0 1 0,0-1 0,0 0 0,0 0 0,0 1 0,0-1 0,-1 0 0,1 0 0,-1 1 0,0-1 0,0 0 0,0 1 0,0-1 0,-1 1 0,-2-5 0,1 3 0,-1 0 0,0 0 0,1 0 0,-2 0 0,1 1 0,0 0 0,-1 0 0,1 0 0,-1 0 0,0 1 0,0-1 0,0 1 0,0 1 0,-1-1 0,1 1 0,0 0 0,-1 0 0,1 0 0,0 1 0,-1 0 0,1 0 0,-10 1 0,8-1 0,1 1 0,0 0 0,-1 0 0,1 0 0,0 1 0,0 0 0,0 0 0,0 0 0,0 1 0,0 0 0,1 0 0,-1 1 0,1-1 0,0 1 0,0 0 0,0 1 0,0-1 0,-7 11 0,10-12 0,0 0 0,1 0 0,-1 0 0,1 1 0,-1-1 0,1 1 0,0-1 0,0 1 0,1-1 0,-1 1 0,1 0 0,0-1 0,0 1 0,0 0 0,0-1 0,1 1 0,-1 0 0,1-1 0,0 1 0,0-1 0,0 1 0,0-1 0,1 0 0,0 1 0,-1-1 0,1 0 0,1 0 0,-1 0 0,0 0 0,1-1 0,-1 1 0,1 0 0,0-1 0,-1 0 0,5 2 0,3 3 0,0-1 0,0 0 0,0-1 0,1 0 0,0 0 0,0-2 0,0 1 0,1-1 0,21 2 0,-15-3-124,0 0 0,0-1 0,0-2 0,0 0 0,0 0 0,0-2-1,0 0 1,-1-1 0,1-1 0,31-14 0,-16 1-6702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149"/>
    </inkml:context>
    <inkml:brush xml:id="br0">
      <inkml:brushProperty name="width" value="0.05" units="cm"/>
      <inkml:brushProperty name="height" value="0.05" units="cm"/>
    </inkml:brush>
  </inkml:definitions>
  <inkml:trace contextRef="#ctx0" brushRef="#br0">1 268 24575,'0'1'0,"0"0"0,1 0 0,-1 0 0,0 0 0,1 0 0,-1 0 0,1 0 0,-1 0 0,1-1 0,0 1 0,-1 0 0,1 0 0,0 0 0,0-1 0,0 1 0,-1 0 0,1-1 0,0 1 0,0-1 0,0 1 0,0-1 0,0 1 0,0-1 0,0 0 0,0 0 0,0 1 0,1-1 0,32 5 0,-5-7 0,0-2 0,0 0 0,0-2 0,51-17 0,-9 2 0,441-100 0,-380 92 0,257-46-1365,-364 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4.327"/>
    </inkml:context>
    <inkml:brush xml:id="br0">
      <inkml:brushProperty name="width" value="0.05" units="cm"/>
      <inkml:brushProperty name="height" value="0.05" units="cm"/>
    </inkml:brush>
  </inkml:definitions>
  <inkml:trace contextRef="#ctx0" brushRef="#br0">49 59 24575,'-2'-2'0,"0"-1"0,0 0 0,0 0 0,1 0 0,-1 0 0,1 0 0,-2-4 0,3 5 0,-1 0 0,0 0 0,0-1 0,0 1 0,0 0 0,0 1 0,0-1 0,0 0 0,-1 0 0,1 0 0,-1 1 0,1-1 0,-1 1 0,-3-3 0,5 4 0,-1-1 0,1 1 0,0 0 0,-1 0 0,1 0 0,0 0 0,-1 0 0,1 0 0,-1 0 0,1 0 0,0 0 0,-1 0 0,1 0 0,-1 0 0,1 0 0,0 0 0,-1 0 0,1 1 0,-1-1 0,1 0 0,0 0 0,-1 0 0,1 0 0,0 1 0,-1-1 0,1 0 0,0 0 0,0 1 0,-1-1 0,1 0 0,0 1 0,0-1 0,-1 0 0,1 1 0,0-1 0,0 0 0,0 1 0,0-1 0,0 1 0,-1-1 0,1 0 0,0 1 0,0-1 0,0 0 0,0 1 0,0-1 0,0 1 0,0-1 0,0 1 0,0 22 0,21 133 0,1 8 0,-9-42 0,2 48 0,-16-136-1365,-3-9-5461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502"/>
    </inkml:context>
    <inkml:brush xml:id="br0">
      <inkml:brushProperty name="width" value="0.05" units="cm"/>
      <inkml:brushProperty name="height" value="0.05" units="cm"/>
    </inkml:brush>
  </inkml:definitions>
  <inkml:trace contextRef="#ctx0" brushRef="#br0">69 1 24575,'-2'0'0,"0"0"0,0 0 0,0 0 0,1 0 0,-1 0 0,0 0 0,0 1 0,1-1 0,-1 1 0,0 0 0,-2 1 0,3-2 0,1 0 0,0 0 0,-1 1 0,1-1 0,0 0 0,0 1 0,-1-1 0,1 0 0,0 1 0,0-1 0,0 0 0,0 1 0,-1-1 0,1 0 0,0 1 0,0-1 0,0 1 0,0-1 0,0 0 0,0 1 0,0-1 0,0 1 0,0-1 0,0 0 0,0 1 0,0-1 0,0 1 0,0-1 0,1 0 0,-1 1 0,0 0 0,2 1 0,0 1 0,0-1 0,0 1 0,0-1 0,0 0 0,1 0 0,-1 0 0,1 0 0,-1 0 0,1-1 0,5 3 0,-4-2 0,17 7 0,0 2 0,-1 0 0,0 1 0,30 25 0,-46-34 0,0 1 0,-1 0 0,1-1 0,-1 1 0,1 1 0,-1-1 0,-1 0 0,1 1 0,0 0 0,-1-1 0,0 1 0,0 0 0,-1 0 0,1 0 0,-1 0 0,0 0 0,0 1 0,-1-1 0,0 0 0,0 0 0,0 1 0,0-1 0,-1 0 0,0 0 0,0 1 0,-3 7 0,-2 3 0,-1-2 0,0 1 0,-1-1 1,0 0-1,-19 23 0,-61 58 36,10-13-1438,59-58-5424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5.376"/>
    </inkml:context>
    <inkml:brush xml:id="br0">
      <inkml:brushProperty name="width" value="0.05" units="cm"/>
      <inkml:brushProperty name="height" value="0.05" units="cm"/>
    </inkml:brush>
  </inkml:definitions>
  <inkml:trace contextRef="#ctx0" brushRef="#br0">361 483 24575,'1'-6'0,"-1"1"0,-1-1 0,1 1 0,-1-1 0,0 1 0,0 0 0,0-1 0,-1 1 0,0 0 0,0 0 0,0 0 0,-4-5 0,4 7 0,-1 0 0,0 0 0,0 0 0,0 1 0,0-1 0,0 1 0,0 0 0,-1 0 0,1 0 0,-1 0 0,1 1 0,-1-1 0,0 1 0,1 0 0,-1 0 0,0 0 0,-7 0 0,-1 1 0,1 0 0,-1 0 0,0 1 0,0 0 0,1 1 0,-1 1 0,1 0 0,0 0 0,0 1 0,0 1 0,0 0 0,0 0 0,1 1 0,0 0 0,1 1 0,-17 13 0,20-14 0,0-1 0,0 1 0,0 0 0,0 1 0,1 0 0,0-1 0,1 1 0,0 1 0,0-1 0,0 1 0,1 0 0,0-1 0,0 1 0,1 1 0,0-1 0,1 0 0,0 0 0,0 1 0,0-1 0,1 1 0,1-1 0,-1 0 0,5 17 0,-3-19 0,0 1 0,1-2 0,0 1 0,0 0 0,1 0 0,-1-1 0,1 0 0,0 0 0,1 0 0,-1 0 0,1 0 0,0-1 0,0 0 0,1 0 0,-1-1 0,1 1 0,0-1 0,0 0 0,0-1 0,0 0 0,0 0 0,12 3 0,-9-3 0,0 0 0,1-1 0,-1 0 0,0-1 0,1 0 0,-1 0 0,0-1 0,1 0 0,-1 0 0,0-1 0,0-1 0,0 0 0,0 0 0,0 0 0,11-7 0,-9 2 0,0-1 0,0 0 0,0-1 0,-1-1 0,-1 1 0,0-1 0,0-1 0,-1 0 0,0 0 0,-1 0 0,-1-1 0,0 0 0,-1-1 0,0 1 0,-1-1 0,3-16 0,3-24 0,-2-1 0,0-98 0,-7 140 0,-1-220 0,3 276 0,1 0 0,3-1 0,15 57 0,-8-53 0,35 71 0,-40-99 0,0 0 0,2-1 0,0 0 0,1-1 0,1 0 0,23 22 0,-14-21-1365,-1-4-5461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6.377"/>
    </inkml:context>
    <inkml:brush xml:id="br0">
      <inkml:brushProperty name="width" value="0.05" units="cm"/>
      <inkml:brushProperty name="height" value="0.05" units="cm"/>
    </inkml:brush>
  </inkml:definitions>
  <inkml:trace contextRef="#ctx0" brushRef="#br0">280 148 24575,'0'-2'0,"0"-1"0,0 1 0,0 0 0,0 0 0,-1 0 0,1 0 0,-1 0 0,0 0 0,1 0 0,-1 0 0,0 1 0,0-1 0,0 0 0,0 0 0,-1 1 0,1-1 0,0 1 0,-1-1 0,1 1 0,-3-2 0,1 1 0,-1 0 0,1 0 0,-1 0 0,0 0 0,1 1 0,-1 0 0,0-1 0,0 2 0,0-1 0,-4 0 0,-1 0 0,1 1 0,-1 0 0,1 0 0,-1 1 0,1 0 0,0 0 0,-1 1 0,1 1 0,-14 4 0,14-3 0,1-1 0,0 1 0,0 1 0,0-1 0,0 1 0,1 0 0,-1 1 0,1-1 0,1 1 0,-1 0 0,1 1 0,0-1 0,0 1 0,1 0 0,0 0 0,0 1 0,1-1 0,0 1 0,0 0 0,1 0 0,0 0 0,0 0 0,1 0 0,0 0 0,1 0 0,-1 1 0,1-1 0,2 11 0,-1-12 0,0-1 0,0 1 0,1-1 0,0 0 0,0 1 0,0-1 0,1 0 0,0 0 0,0 0 0,1-1 0,0 1 0,0-1 0,0 0 0,0 0 0,1 0 0,0 0 0,0-1 0,0 0 0,0 0 0,8 4 0,-6-4 0,0 0 0,1-1 0,0 0 0,-1 0 0,1-1 0,0 0 0,0 0 0,0-1 0,1 0 0,-1-1 0,0 1 0,0-2 0,1 1 0,-1-1 0,0 0 0,11-3 0,-14 2 0,1 0 0,-1 0 0,0 0 0,1 0 0,-1-1 0,0 0 0,-1 0 0,1 0 0,0-1 0,-1 1 0,0-1 0,0 0 0,0-1 0,0 1 0,-1-1 0,1 1 0,-1-1 0,0 0 0,-1 0 0,1-1 0,2-8 0,0-5 0,-1-1 0,-1 1 0,-1-1 0,0-37 0,0-4 0,-2 61 0,0-1 0,0 1 0,0 0 0,0 0 0,-1 0 0,1 0 0,0 0 0,0-1 0,0 1 0,0 0 0,0 0 0,0 0 0,0 0 0,0-1 0,0 1 0,0 0 0,0 0 0,0 0 0,0 0 0,0 0 0,0-1 0,1 1 0,-1 0 0,0 0 0,0 0 0,0 0 0,0 0 0,0-1 0,0 1 0,0 0 0,0 0 0,0 0 0,1 0 0,-1 0 0,0 0 0,0 0 0,0-1 0,0 1 0,0 0 0,0 0 0,1 0 0,-1 0 0,0 0 0,0 0 0,0 0 0,0 0 0,1 0 0,-1 0 0,0 0 0,0 0 0,0 0 0,0 0 0,0 0 0,1 0 0,6 10 0,4 18 0,-10-27 0,4 15 0,2 0 0,0 0 0,1-1 0,1 0 0,0 0 0,13 15 0,-19-27 0,0 1 0,0-1 0,0 0 0,0 0 0,1 0 0,-1 0 0,1-1 0,0 1 0,0-1 0,0 0 0,0 0 0,0 0 0,0-1 0,1 0 0,-1 1 0,1-1 0,-1-1 0,1 1 0,-1-1 0,1 0 0,-1 0 0,1 0 0,-1 0 0,1-1 0,-1 0 0,0 0 0,1 0 0,6-3 0,-1 0 0,-1-1 0,-1 0 0,1 0 0,-1-1 0,1 0 0,-2-1 0,1 1 0,-1-2 0,0 1 0,0-1 0,-1 0 0,0 0 0,0-1 0,-1 1 0,0-1 0,-1-1 0,0 1 0,0 0 0,-1-1 0,-1 0 0,1 0 0,-1 0 0,-1 0 0,1-11 0,-5-96 0,6 134 0,0 0 0,1 0 0,9 25 0,-10-34 0,0 1 0,0-1 0,1 0 0,0 0 0,0-1 0,1 1 0,0-1 0,1 0 0,-1 0 0,1-1 0,8 7 0,-10-10 0,1 0 0,0-1 0,1 1 0,-1-1 0,0 0 0,1-1 0,-1 1 0,1-1 0,0 0 0,-1-1 0,1 1 0,0-1 0,0 0 0,-1 0 0,1-1 0,0 0 0,-1 0 0,1 0 0,-1-1 0,1 1 0,-1-1 0,0-1 0,1 1 0,-1-1 0,0 0 0,-1 0 0,1 0 0,0-1 0,4-4 0,-2 2 0,0-1 0,0 0 0,-1 0 0,0-1 0,0 0 0,-1 0 0,0 0 0,0 0 0,-1-1 0,0 0 0,0 0 0,-1 0 0,0 0 0,-1-1 0,0 1 0,1-17 0,-3 24 0,0 0 0,0 0 0,0-1 0,-1 1 0,1 0 0,0 0 0,-1 0 0,0 0 0,0 0 0,0 0 0,1 0 0,-2 0 0,1 0 0,0 0 0,-2-2 0,2 3 0,1 1 0,-1 0 0,1-1 0,0 1 0,-1 0 0,1 0 0,-1-1 0,1 1 0,-1 0 0,1 0 0,-1-1 0,0 1 0,1 0 0,-1 0 0,1 0 0,-1 0 0,1 0 0,-1 0 0,1 0 0,-1 0 0,0 0 0,1 0 0,-2 1 0,1-1 0,0 1 0,-1 0 0,1 0 0,0 0 0,0 0 0,0 0 0,0 0 0,0 0 0,0 0 0,0 0 0,0 1 0,0-1 0,-1 2 0,-6 12 0,1 0 0,0 0 0,1 1 0,-6 28 0,-10 73 0,14-73 0,0 5 0,2 0 0,3 1 0,4 95 0,3-111 0,0-1 0,3 1 0,1-1 0,1-1 0,1 0 0,26 52 0,-35-80 0,1 0 0,0-1 0,0 1 0,1 0 0,-1-1 0,1 0 0,0 1 0,6 4 0,-3-7-1365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4.525"/>
    </inkml:context>
    <inkml:brush xml:id="br0">
      <inkml:brushProperty name="width" value="0.05" units="cm"/>
      <inkml:brushProperty name="height" value="0.05" units="cm"/>
    </inkml:brush>
  </inkml:definitions>
  <inkml:trace contextRef="#ctx0" brushRef="#br0">1 54 24575,'0'-4'0,"4"-3"0,7-3 0,10-1 0,7 1 0,2 3 0,2 3 0,-1 6 0,0 3 0,-6 5 0,-3 2 0,-4-7 0,-6-4-8191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5.491"/>
    </inkml:context>
    <inkml:brush xml:id="br0">
      <inkml:brushProperty name="width" value="0.05" units="cm"/>
      <inkml:brushProperty name="height" value="0.05" units="cm"/>
    </inkml:brush>
  </inkml:definitions>
  <inkml:trace contextRef="#ctx0" brushRef="#br0">263 1 24575,'0'0'0,"-1"0"0,1 0 0,-1 1 0,1-1 0,0 0 0,-1 1 0,1-1 0,0 0 0,-1 1 0,1-1 0,0 1 0,0-1 0,-1 1 0,1-1 0,0 1 0,0-1 0,0 0 0,0 1 0,-1-1 0,1 1 0,0-1 0,0 1 0,0-1 0,0 1 0,0-1 0,0 1 0,0-1 0,0 1 0,1-1 0,-1 1 0,0-1 0,0 1 0,0-1 0,0 1 0,1-1 0,-1 1 0,10 29 0,-7-22 0,-1 1 0,23 62 0,-22-64 0,0 0 0,1 0 0,0 0 0,0 0 0,0-1 0,1 0 0,7 8 0,-11-13 0,-1-1 0,1 1 0,-1-1 0,1 1 0,-1-1 0,1 0 0,0 1 0,-1-1 0,1 0 0,0 1 0,-1-1 0,1 0 0,0 1 0,-1-1 0,1 0 0,0 0 0,-1 0 0,1 0 0,0 0 0,0 0 0,-1 0 0,1 0 0,0 0 0,-1 0 0,1 0 0,0-1 0,-1 1 0,1 0 0,0 0 0,-1-1 0,1 1 0,0 0 0,0-1 0,1-1 0,0 0 0,0 0 0,0 0 0,0-1 0,-1 1 0,1 0 0,-1-1 0,0 1 0,2-4 0,1-4 0,-1 1 0,0-1 0,-1 1 0,3-16 0,-5 23 0,0 0 0,0 0 0,0 0 0,0 0 0,0 0 0,0 0 0,0 0 0,-1 0 0,1 0 0,-1 0 0,1 0 0,-1 0 0,0 0 0,0 0 0,0 0 0,0 1 0,0-1 0,0 0 0,-1 1 0,1-1 0,0 0 0,-3-1 0,1 1 0,0 1 0,0 0 0,1 0 0,-1 0 0,0 0 0,0 0 0,0 1 0,0-1 0,0 1 0,0 0 0,0 0 0,0 0 0,-6 1 0,-3 1 0,0 0 0,-1 1 0,1 1 0,0 0 0,0 1 0,-14 8 0,8-3 0,0 1 0,1 1 0,0 0 0,1 2 0,1-1 0,0 2 0,0 0 0,2 1 0,0 1 0,0 0 0,-10 20 0,17-24 0,0 0 0,0 0 0,1 0 0,1 0 0,1 1 0,0 0 0,0 0 0,1 0 0,1 0 0,0 0 0,1 0 0,1 0 0,0 0 0,1 0 0,1 0 0,0 0 0,6 17 0,-3-14 0,1-1 0,0 0 0,1 0 0,1-1 0,1 0 0,0 0 0,1-1 0,0-1 0,1 0 0,0 0 0,1-1 0,1-1 0,0 0 0,0-1 0,1-1 0,1 0 0,-1-1 0,1 0 0,1-1 0,-1-1 0,1-1 0,0 0 0,0-2 0,1 0 0,-1 0 0,1-2 0,0 0 0,-1-1 0,1-1 0,0 0 0,-1-1 0,0-2 0,19-4 0,-16 1 0,0 0 0,0-1 0,-1-2 0,0 1 0,-1-2 0,0-1 0,0 0 0,-1-1 0,-1-1 0,0 0 0,-1-2 0,-1 1 0,15-22 0,-21 26 0,-1 0 0,0 0 0,-1-1 0,-1 0 0,1 0 0,-2 0 0,0-1 0,0 0 0,-1 0 0,-1 0 0,0 0 0,-1 0 0,0 0 0,-1 0 0,0 0 0,-1-1 0,-1 1 0,0 0 0,-1 0 0,0 1 0,-1-1 0,-7-16 0,4 16 0,0 0 0,-1 0 0,-1 1 0,0 0 0,0 1 0,-1 0 0,-1 0 0,0 1 0,0 0 0,-1 1 0,0 1 0,-1 0 0,0 0 0,0 1 0,0 1 0,-26-8 0,16 6 0,-1 2 0,0 0 0,0 2 0,-1 1 0,1 1 0,-1 0 0,1 2 0,-1 1 0,-34 6 0,50-6-97,0 1-1,0 0 1,0 1-1,0 0 1,1 0-1,-1 1 1,1 0-1,0 0 1,0 1-1,0 0 1,0 1-1,1-1 0,-13 14 1,2 7-6729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069"/>
    </inkml:context>
    <inkml:brush xml:id="br0">
      <inkml:brushProperty name="width" value="0.05" units="cm"/>
      <inkml:brushProperty name="height" value="0.05" units="cm"/>
    </inkml:brush>
  </inkml:definitions>
  <inkml:trace contextRef="#ctx0" brushRef="#br0">296 1 24575,'-10'-1'0,"0"1"0,0 1 0,1 0 0,-1 0 0,0 1 0,1 0 0,-1 0 0,1 1 0,0 1 0,0 0 0,0 0 0,0 0 0,1 1 0,0 0 0,0 1 0,0 0 0,0 0 0,1 1 0,0 0 0,-6 9 0,0-1 0,2 0 0,0 2 0,1-1 0,0 1 0,2 1 0,0-1 0,1 2 0,0-1 0,2 1 0,0 0 0,1 0 0,1 0 0,1 0 0,0 24 0,3-28 0,0 0 0,0 1 0,2-1 0,-1 0 0,2 0 0,0-1 0,1 1 0,1-1 0,0 0 0,1 0 0,0-1 0,1 0 0,0 0 0,1-1 0,1 0 0,0-1 0,0 1 0,20 14 0,-14-14 0,1-1 0,1-1 0,0 0 0,0-2 0,1 0 0,0-1 0,1 0 0,-1-2 0,1-1 0,0 0 0,0-1 0,1-1 0,-1-1 0,0-1 0,36-4 0,-36 1 0,0 0 0,1-1 0,-1-1 0,0 0 0,-1-2 0,0-1 0,0 0 0,0-1 0,-1-1 0,-1-1 0,0 0 0,0-1 0,-1-1 0,0-1 0,20-23 0,-31 31 0,-1 0 0,1-1 0,-1 0 0,0 0 0,0 0 0,-1 0 0,0 0 0,-1-1 0,1 1 0,-1-1 0,-1 1 0,1-1 0,-1 0 0,-1 0 0,1 0 0,-2 0 0,1 0 0,-1 0 0,0 1 0,0-1 0,-1 0 0,0 1 0,-1-1 0,1 1 0,-2-1 0,1 1 0,-1 0 0,-5-8 0,-2-1 0,-1 0 0,0 1 0,-1 0 0,-1 1 0,-1 1 0,0 0 0,0 1 0,-1 0 0,-1 1 0,-22-11 0,15 10 0,-1 2 0,0 1 0,0 0 0,0 2 0,-51-7 0,66 12 0,-1 1 0,1 0 0,-1 1 0,1 0 0,-1 1 0,1 0 0,-1 1 0,1 0 0,0 0 0,-1 1 0,1 1 0,1 0 0,-1 0 0,0 0 0,1 2 0,0-1 0,-12 11 0,17-14-50,1 1-1,0 0 1,0 0-1,0 1 0,1-1 1,-1 1-1,1-1 1,0 1-1,0 0 1,0 0-1,0 0 0,0 0 1,1 0-1,0 0 1,0 0-1,0 1 1,1-1-1,-1 0 0,1 1 1,0-1-1,0 0 1,1 1-1,-1-1 1,1 0-1,0 0 1,2 8-1,9 13-6775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553"/>
    </inkml:context>
    <inkml:brush xml:id="br0">
      <inkml:brushProperty name="width" value="0.05" units="cm"/>
      <inkml:brushProperty name="height" value="0.05" units="cm"/>
    </inkml:brush>
  </inkml:definitions>
  <inkml:trace contextRef="#ctx0" brushRef="#br0">353 62 24575,'-59'-1'0,"32"-1"0,0 2 0,-1 1 0,1 1 0,-50 10 0,72-11 0,-1 1 0,1 0 0,-1 0 0,1 1 0,0 0 0,0 0 0,0 0 0,0 0 0,0 1 0,1 0 0,-1 0 0,1 0 0,0 0 0,-5 9 0,4-6 0,1 0 0,1 1 0,0 0 0,0-1 0,0 1 0,1 0 0,0 1 0,0-1 0,0 12 0,1 0 0,1 1 0,1-1 0,1 0 0,1 0 0,1 1 0,1-2 0,12 36 0,-10-39 0,1 1 0,0-1 0,2 0 0,-1-1 0,2 0 0,0-1 0,1 0 0,0-1 0,1 0 0,0-1 0,1 0 0,1-1 0,0-1 0,0 0 0,1-1 0,0 0 0,0-2 0,32 11 0,-22-11 0,0-1 0,0 0 0,0-2 0,0-1 0,1-2 0,0 0 0,-1-2 0,1 0 0,-1-2 0,0-1 0,1-2 0,31-10 0,-34 8 0,0-2 0,-1 0 0,0-1 0,-1-2 0,0 0 0,-1-1 0,-1-2 0,29-26 0,-41 34 0,-1 0 0,0-1 0,-1 1 0,1-2 0,-2 1 0,1 0 0,-1-1 0,-1 0 0,6-19 0,-8 21 0,-1 0 0,0 0 0,0 0 0,-1-1 0,0 1 0,0 0 0,-1 0 0,0-1 0,0 1 0,-1 0 0,0 0 0,0 0 0,-1 1 0,-5-11 0,-2 1 0,0 0 0,-1 0 0,0 1 0,-2 1 0,1 0 0,-2 1 0,0 0 0,-1 1 0,0 1 0,-1 0 0,-22-12 0,12 9 0,0 2 0,-1 0 0,-1 2 0,0 1 0,0 1 0,-55-9 0,64 15 30,0 2 0,0-1 0,-27 3 0,38 0-179,-1 0 1,1 1-1,-1 0 1,1 0-1,0 0 1,-1 1-1,1 1 1,0-1-1,-11 8 1,-5 8-6678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992"/>
    </inkml:context>
    <inkml:brush xml:id="br0">
      <inkml:brushProperty name="width" value="0.05" units="cm"/>
      <inkml:brushProperty name="height" value="0.05" units="cm"/>
    </inkml:brush>
  </inkml:definitions>
  <inkml:trace contextRef="#ctx0" brushRef="#br0">523 165 24575,'-10'-8'0,"0"1"0,-1 1 0,1 0 0,-2 1 0,1 0 0,-1 0 0,1 1 0,-1 1 0,-13-3 0,17 4 0,-14-3 0,0 0 0,0 2 0,-1 0 0,1 1 0,0 1 0,-1 2 0,-39 4 0,54-4 0,0 1 0,0 0 0,0 0 0,0 1 0,0 0 0,0 0 0,1 1 0,0 0 0,-1 0 0,1 1 0,1 0 0,-1 0 0,1 0 0,0 1 0,0 0 0,0 0 0,1 1 0,0 0 0,0-1 0,1 2 0,0-1 0,0 0 0,-5 16 0,5-7 0,1-1 0,0 0 0,1 1 0,0 0 0,1 0 0,1-1 0,1 1 0,0 0 0,1-1 0,1 1 0,6 20 0,-3-17 0,1 0 0,0 0 0,2 0 0,0-1 0,1 0 0,1-1 0,0 0 0,19 20 0,-18-25 0,0-1 0,0 0 0,1-1 0,1 0 0,0 0 0,0-2 0,1 0 0,0-1 0,0 0 0,1-1 0,0-1 0,0 0 0,0-1 0,0-1 0,1 0 0,32 0 0,-25-3 0,0-2 0,0 0 0,-1-1 0,1-2 0,-1 0 0,0-2 0,0 0 0,-1-1 0,0-2 0,0 0 0,26-17 0,-38 20 0,1-1 0,-1 1 0,0-1 0,-1-1 0,0 0 0,0 0 0,-1-1 0,0 0 0,-1 0 0,0-1 0,-1 0 0,0 0 0,7-20 0,-10 20 0,0 0 0,0 0 0,-2 0 0,1-1 0,-1 1 0,-1 0 0,0-1 0,-1 1 0,0 0 0,-1-1 0,0 1 0,0 0 0,-1 0 0,-1 0 0,-6-13 0,1 4 10,-2 1 0,0 0 0,-2 0 0,0 1 0,0 1 0,-2 0 0,0 1 0,-1 0 0,-1 1 0,0 1 0,-22-13 0,19 14-159,-2 1 1,1 1-1,-2 0 1,1 2-1,-1 1 1,-1 1-1,1 0 1,-1 2-1,-46-4 1,3 8-6678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7.561"/>
    </inkml:context>
    <inkml:brush xml:id="br0">
      <inkml:brushProperty name="width" value="0.05" units="cm"/>
      <inkml:brushProperty name="height" value="0.05" units="cm"/>
    </inkml:brush>
  </inkml:definitions>
  <inkml:trace contextRef="#ctx0" brushRef="#br0">365 188 24575,'-12'-12'0,"-1"-1"0,0 0 0,0 1 0,-25-16 0,34 25 0,0 1 0,0 0 0,-1 0 0,1 0 0,-1 0 0,1 0 0,-1 1 0,0 0 0,0 0 0,0 1 0,1-1 0,-1 1 0,0 0 0,0 0 0,0 1 0,0-1 0,0 1 0,-5 2 0,1 0 0,0 0 0,0 1 0,0 0 0,0 1 0,1 0 0,0 0 0,0 1 0,0 0 0,1 0 0,-1 1 0,-9 12 0,9-8 0,0 0 0,1 0 0,0 1 0,1 0 0,0 0 0,1 1 0,-6 24 0,6-17 0,2 1 0,0-1 0,1 1 0,1 0 0,1 0 0,1 0 0,0 0 0,2-1 0,1 1 0,0-1 0,8 22 0,-6-27 0,0 0 0,1 0 0,0-1 0,1 0 0,1 0 0,0-1 0,1 0 0,1-1 0,-1 0 0,2-1 0,0 0 0,0 0 0,1-1 0,24 14 0,-17-14 0,0-1 0,0-1 0,1-1 0,0 0 0,0-2 0,1 0 0,-1-2 0,1 0 0,0-1 0,30-2 0,-15-2 0,0-1 0,0-2 0,-1-1 0,0-2 0,0-2 0,-1-1 0,57-27 0,-73 29 0,-1 0 0,0-2 0,0 0 0,-2-1 0,1-1 0,-1-1 0,-1 0 0,-1-1 0,0 0 0,-1-1 0,0-1 0,-2 0 0,0 0 0,0-1 0,8-23 0,-15 31 0,-1 0 0,0 0 0,-1 0 0,0 0 0,-1 0 0,0 0 0,0-1 0,-1 1 0,0 0 0,-1-1 0,0 1 0,-1 0 0,-4-14 0,2 10 0,-2 0 0,0 1 0,-1 0 0,0 0 0,0 0 0,-2 1 0,1 0 0,-18-17 0,4 8 0,0 1 0,-2 1 0,0 1 0,-1 1 0,-1 1 0,0 1 0,-1 2 0,-47-17 0,52 23 20,0 1 0,0 1 0,-1 0 0,1 2 0,-32 0 0,41 3-155,1 0 0,-1 1 0,0 1 0,1 0 0,-1 0 0,1 2 0,0-1 0,0 2 0,0 0 0,-21 12 0,2 5-6691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029"/>
    </inkml:context>
    <inkml:brush xml:id="br0">
      <inkml:brushProperty name="width" value="0.05" units="cm"/>
      <inkml:brushProperty name="height" value="0.05" units="cm"/>
    </inkml:brush>
  </inkml:definitions>
  <inkml:trace contextRef="#ctx0" brushRef="#br0">517 79 24575,'-1'0'0,"-62"0"0,-117 15 0,163-13 0,0 1 0,0 1 0,0 1 0,1 1 0,0 0 0,0 0 0,1 2 0,0 0 0,0 1 0,1 0 0,0 2 0,-13 11 0,21-17 0,1 0 0,0 1 0,0 0 0,1 0 0,0 0 0,0 0 0,0 1 0,1-1 0,0 1 0,0 0 0,1 0 0,0 0 0,0 1 0,1-1 0,-1 0 0,2 1 0,-1-1 0,1 0 0,0 1 0,0-1 0,1 1 0,0-1 0,1 0 0,-1 0 0,2 1 0,4 12 0,-1-8 0,1 0 0,0 0 0,1 0 0,0-1 0,0 0 0,2 0 0,-1-1 0,1 0 0,0-1 0,1 0 0,0-1 0,1 0 0,20 10 0,-7-7 0,0-1 0,1-1 0,0-1 0,0-1 0,1-2 0,32 3 0,-14-4 0,0-3 0,-1-1 0,47-7 0,-68 4 0,0-1 0,0 0 0,0-2 0,-1-1 0,0-1 0,0 0 0,-1-2 0,24-15 0,-38 21 0,0 0 0,0-1 0,-1 0 0,0 0 0,0-1 0,0 0 0,0 0 0,-1 0 0,0-1 0,-1 1 0,1-1 0,-1 0 0,-1-1 0,1 1 0,-1-1 0,-1 1 0,1-1 0,-1 0 0,-1 0 0,1 0 0,-1 0 0,-1 0 0,1 0 0,-2 0 0,1 0 0,-3-14 0,-1 6 0,-1 0 0,0 1 0,-1 0 0,-1 0 0,-1 0 0,0 1 0,0 0 0,-2 0 0,0 1 0,0 0 0,-1 1 0,0 0 0,-1 1 0,-1 1 0,-15-12 0,10 10 0,0 0 0,-1 1 0,0 1 0,-1 0 0,0 2 0,-1 0 0,1 1 0,-1 1 0,-1 1 0,-42-4 0,48 9-273,1 0 0,-1 1 0,0 1 0,-21 5 0,-1 4-6553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4.715"/>
    </inkml:context>
    <inkml:brush xml:id="br0">
      <inkml:brushProperty name="width" value="0.05" units="cm"/>
      <inkml:brushProperty name="height" value="0.05" units="cm"/>
    </inkml:brush>
  </inkml:definitions>
  <inkml:trace contextRef="#ctx0" brushRef="#br0">84 929 24575,'-6'-14'0,"1"1"0,1-1 0,0-1 0,-3-25 0,0 5 0,-12-65 0,5-2 0,4 0 0,3-130 0,7 215 0,1 0 0,1 0 0,0 0 0,1 1 0,1-1 0,1 1 0,0 0 0,9-17 0,-11 26 0,1 1 0,-1 0 0,2 0 0,-1 0 0,1 0 0,0 1 0,0 0 0,0 0 0,1 0 0,-1 1 0,1-1 0,1 1 0,-1 1 0,0-1 0,1 1 0,0 0 0,0 1 0,-1 0 0,2 0 0,-1 0 0,8 0 0,0 0 0,0 2 0,1 0 0,-1 1 0,0 0 0,1 1 0,-1 1 0,0 1 0,27 9 0,-22-5 0,-1 0 0,-1 1 0,1 1 0,-1 1 0,-1 0 0,17 15 0,-30-22 0,1 0 0,-1 0 0,0 0 0,0 1 0,0-1 0,-1 1 0,0 0 0,0 0 0,0 0 0,0 0 0,-1 1 0,0-1 0,0 1 0,0 0 0,-1-1 0,1 1 0,-1 7 0,-1-7 0,0 0 0,-1 0 0,0 0 0,0 0 0,-1 0 0,1 0 0,-1 0 0,-1 0 0,1 0 0,-1-1 0,0 1 0,0-1 0,-1 0 0,1 0 0,-1 0 0,-5 5 0,-4 3 0,-1-1 0,0 0 0,0-1 0,-1-1 0,-32 17 0,-88 32 0,87-40 0,-73 29-1365,74-30-5461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468"/>
    </inkml:context>
    <inkml:brush xml:id="br0">
      <inkml:brushProperty name="width" value="0.05" units="cm"/>
      <inkml:brushProperty name="height" value="0.05" units="cm"/>
    </inkml:brush>
  </inkml:definitions>
  <inkml:trace contextRef="#ctx0" brushRef="#br0">593 47 24575,'-33'2'0,"1"2"0,0 0 0,-36 12 0,-6 0 0,36-10 0,-8 2 0,-69 20 0,104-24 0,-1 0 0,1 0 0,0 1 0,1 1 0,-1 0 0,1 0 0,0 1 0,0 0 0,1 1 0,0 0 0,-8 10 0,14-14 0,0 0 0,0 1 0,1-1 0,0 0 0,0 1 0,0 0 0,0-1 0,1 1 0,0 0 0,0 0 0,0 0 0,1 0 0,0 0 0,-1 0 0,2 0 0,-1 0 0,1-1 0,-1 1 0,1 0 0,1 0 0,-1 0 0,1 0 0,-1-1 0,1 1 0,1-1 0,-1 0 0,5 7 0,2 3 0,2 0 0,-1-1 0,1 0 0,1-1 0,0 0 0,27 19 0,-18-17 0,1-1 0,0-1 0,0-1 0,2-1 0,-1-1 0,1-1 0,39 8 0,-16-8 0,1-2 0,-1-2 0,53-2 0,-76-3 0,1-1 0,-1-1 0,1-1 0,-1-1 0,0-2 0,-1 0 0,1-1 0,25-14 0,-39 17 0,-1 0 0,0-1 0,0-1 0,0 1 0,-1-1 0,0-1 0,0 0 0,-1 0 0,8-10 0,-11 12 0,0-1 0,-1 1 0,0-1 0,0 0 0,0 0 0,-1 0 0,0 0 0,0-1 0,-1 1 0,0 0 0,0-1 0,-1 1 0,0-1 0,-1-11 0,-1 9-8,0 0 0,0 0 0,-1 0 0,0 0 0,0 1 0,-1 0 0,-1 0 0,1 0 0,-12-16 0,6 12 41,-1 1 1,0 0-1,-1 0 0,0 1 1,-21-14-1,4 6-281,0 2 1,-1 1-1,-1 2 1,0 1-1,-41-11 1,3 5-6579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921"/>
    </inkml:context>
    <inkml:brush xml:id="br0">
      <inkml:brushProperty name="width" value="0.05" units="cm"/>
      <inkml:brushProperty name="height" value="0.05" units="cm"/>
    </inkml:brush>
  </inkml:definitions>
  <inkml:trace contextRef="#ctx0" brushRef="#br0">252 0 24575,'-15'0'0,"0"1"0,0 0 0,0 0 0,0 2 0,0 0 0,-16 6 0,25-7 0,-1 1 0,0 0 0,1 1 0,-1 0 0,1 0 0,0 0 0,1 1 0,-1 0 0,1 0 0,0 0 0,0 1 0,0-1 0,1 1 0,-6 10 0,3-1 0,0-1 0,2 1 0,0 0 0,0 1 0,1-1 0,1 1 0,1 0 0,0-1 0,1 1 0,2 23 0,1-10 0,1-1 0,1 0 0,1 0 0,2-1 0,11 29 0,-8-30 0,1 0 0,2 0 0,1-1 0,0-1 0,2 0 0,1-1 0,1-1 0,1-1 0,39 35 0,-46-46 0,1 0 0,0-2 0,1 1 0,-1-2 0,2 0 0,-1 0 0,1-2 0,21 6 0,-24-8 0,0-1 0,0-1 0,0 0 0,0 0 0,0-2 0,0 1 0,0-1 0,0-1 0,0 0 0,0-1 0,22-8 0,-18 4 0,0-1 0,-1 0 0,0-1 0,0-1 0,-1 0 0,0-1 0,-1 0 0,0-1 0,0-1 0,-2 0 0,0-1 0,0 0 0,-1 0 0,-1-1 0,-1-1 0,0 1 0,0-1 0,-2-1 0,0 1 0,-1-1 0,-1 0 0,0 0 0,-1-1 0,-1 1 0,-1-1 0,0 1 0,-2-1 0,0 1 0,0-1 0,-2 1 0,0 0 0,-1 0 0,-1 0 0,-1 0 0,0 1 0,-1-1 0,-11-18 0,6 16 14,0 0-1,-1 1 0,-1 1 0,0 0 1,-1 1-1,-1 1 0,-1 0 1,-22-15-1,27 21-127,-1 1 0,-1 1-1,1 0 1,-1 1 0,0 0 0,0 1-1,-1 1 1,1 0 0,-1 1 0,0 0-1,0 2 1,-27-1 0,-13 7-6712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423"/>
    </inkml:context>
    <inkml:brush xml:id="br0">
      <inkml:brushProperty name="width" value="0.05" units="cm"/>
      <inkml:brushProperty name="height" value="0.05" units="cm"/>
    </inkml:brush>
  </inkml:definitions>
  <inkml:trace contextRef="#ctx0" brushRef="#br0">356 51 24575,'-5'-4'0,"0"0"0,-1 0 0,1 1 0,-1-1 0,0 1 0,1 1 0,-1-1 0,-1 1 0,-7-2 0,-57-10 0,69 13 0,-5 0 0,0 0 0,0 1 0,0 0 0,0 0 0,1 0 0,-1 1 0,0 0 0,0 0 0,0 1 0,0 0 0,1 0 0,-1 0 0,1 1 0,-1 0 0,1 0 0,0 1 0,0 0 0,1 0 0,-1 0 0,-6 7 0,5-3 0,-1 1 0,2 1 0,-1-1 0,1 1 0,0 0 0,1 1 0,1-1 0,-1 1 0,2 0 0,-1 0 0,-2 18 0,2-3 0,2 1 0,0-1 0,2 1 0,1-1 0,1 1 0,1-1 0,2 0 0,0 0 0,18 49 0,-15-51 0,2-1 0,0 0 0,2-1 0,1-1 0,0 1 0,1-2 0,2 0 0,0-1 0,1-1 0,32 28 0,-32-34 0,0-2 0,1 0 0,0 0 0,0-2 0,1-1 0,0 0 0,0-1 0,0-1 0,1-1 0,0 0 0,0-2 0,0 0 0,0-1 0,40-5 0,-36 2 0,0-1 0,0-2 0,0 0 0,-1-2 0,0 0 0,0-2 0,0-1 0,-2 0 0,1-1 0,-1-2 0,-1 0 0,22-18 0,-34 23 0,1 0 0,-1 0 0,-1-1 0,0 0 0,0 0 0,0-1 0,-1 1 0,-1-2 0,0 1 0,0 0 0,-1-1 0,0 0 0,-1 0 0,0 0 0,2-23 0,-4 21 0,-1-1 0,-1 1 0,0 0 0,-1-1 0,0 1 0,-1 0 0,-1 0 0,0 0 0,0 1 0,-1-1 0,-1 1 0,0 0 0,-11-15 0,-2 1 0,0 0 0,-1 2 0,-2 0 0,0 2 0,-31-24 0,39 35 0,0 1 0,0 0 0,-1 1 0,0 1 0,0 0 0,-1 2 0,0-1 0,0 2 0,0 0 0,-1 1 0,-21-2 0,32 5 9,-1 1 1,1 0-1,0 0 0,0 1 0,0-1 1,0 1-1,0 1 0,0-1 0,1 1 0,-1 0 1,0 0-1,-10 7 0,13-7-87,-1 1 0,1 0 0,-1 0-1,1 0 1,0 0 0,0 1 0,1-1 0,-1 1 0,1 0-1,-1 0 1,1-1 0,1 2 0,-1-1 0,0 0 0,1 0-1,0 0 1,0 1 0,-1 4 0,0 17-6748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877"/>
    </inkml:context>
    <inkml:brush xml:id="br0">
      <inkml:brushProperty name="width" value="0.05" units="cm"/>
      <inkml:brushProperty name="height" value="0.05" units="cm"/>
    </inkml:brush>
  </inkml:definitions>
  <inkml:trace contextRef="#ctx0" brushRef="#br0">360 29 24575,'-17'-1'0,"1"0"0,-32-8 0,31 5 0,0 0 0,-28 0 0,34 3 0,0 2 0,1-1 0,-1 1 0,0 1 0,1 0 0,-1 1 0,1 0 0,0 0 0,-18 9 0,23-9 0,0 0 0,0 1 0,0 0 0,0 0 0,1 0 0,-1 0 0,1 1 0,0-1 0,1 1 0,-1 0 0,1 0 0,0 1 0,0-1 0,0 1 0,1-1 0,0 1 0,0 0 0,-1 9 0,0 3 0,1 1 0,1-1 0,0 1 0,1 0 0,2-1 0,0 1 0,0-1 0,2 0 0,0 0 0,2 0 0,-1 0 0,2-1 0,1 0 0,0 0 0,1-1 0,0 0 0,2 0 0,0-1 0,0-1 0,1 0 0,1 0 0,1-1 0,0-1 0,0 0 0,1-1 0,0-1 0,1 0 0,1-1 0,-1-1 0,1-1 0,0 0 0,32 8 0,-25-10 0,1 0 0,0-2 0,0-1 0,1-1 0,46-4 0,-60 2 0,-1-1 0,0-1 0,1 0 0,-1-1 0,0 0 0,15-8 0,-19 9 0,-1-1 0,-1 0 0,1 0 0,0-1 0,-1 1 0,0-1 0,0 0 0,-1-1 0,1 1 0,-1-1 0,5-10 0,-6 9 0,0 0 0,0-1 0,-1 1 0,0-1 0,-1 1 0,0-1 0,0 0 0,0 1 0,-1-1 0,0 0 0,-1 0 0,0 1 0,0-1 0,-1 0 0,0 1 0,0-1 0,0 1 0,-1 0 0,0 0 0,-1 0 0,-5-9 0,-5-6 0,-1 0 0,-1 1 0,-1 0 0,0 1 0,-22-17 0,6 6 0,-2 2 0,-2 2 0,-44-27 0,58 41 0,-1 1 0,1 1 0,-2 1 0,0 1 0,0 1 0,-48-8 0,62 15 17,1 0 0,-1 1 1,1 1-1,-1 0 0,1 0 0,-15 4 0,22-4-35,-1 0-1,1 0 1,0 0 0,-1 1 0,1-1-1,0 1 1,0 0 0,0 0 0,0 0-1,-2 3 1,4-4-40,0 0-1,0 1 1,0-1 0,0 0-1,0 1 1,0-1-1,0 1 1,1 0 0,-1-1-1,0 1 1,1 0 0,0-1-1,-1 1 1,1 0 0,0-1-1,0 1 1,0 0-1,0 0 1,0-1 0,0 1-1,1 2 1,6 15-6768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0.312"/>
    </inkml:context>
    <inkml:brush xml:id="br0">
      <inkml:brushProperty name="width" value="0.05" units="cm"/>
      <inkml:brushProperty name="height" value="0.05" units="cm"/>
    </inkml:brush>
  </inkml:definitions>
  <inkml:trace contextRef="#ctx0" brushRef="#br0">330 60 24575,'-13'-1'0,"0"0"0,0-1 0,-15-4 0,17 3 0,0 1 0,1 0 0,-1 1 0,0 0 0,-13 1 0,17 0 0,-1 1 0,1 0 0,0 1 0,-1 0 0,1 0 0,0 0 0,0 1 0,0 0 0,1 0 0,-1 1 0,1 0 0,0 0 0,0 1 0,-8 6 0,7-3 0,1 0 0,-1 0 0,1 0 0,1 1 0,0-1 0,0 1 0,1 1 0,0-1 0,-5 16 0,4-2 0,1-1 0,0 1 0,2 0 0,1 0 0,0 0 0,2 0 0,1 0 0,7 38 0,-5-42 0,1 0 0,1-1 0,0 0 0,2 0 0,0 0 0,0-1 0,2 0 0,0-1 0,1 0 0,1-1 0,0 0 0,1 0 0,1-2 0,0 1 0,0-2 0,2 0 0,-1-1 0,2 0 0,-1-2 0,1 0 0,1 0 0,-1-2 0,2 0 0,31 7 0,-20-8 0,-1-1 0,1-2 0,0-1 0,0-2 0,0 0 0,0-2 0,0-2 0,0 0 0,-1-2 0,0-2 0,37-13 0,-47 14 0,0-2 0,0 0 0,-1-2 0,-1 0 0,1 0 0,-2-2 0,24-21 0,-30 23 0,0 0 0,-1 0 0,0-1 0,0-1 0,-2 1 0,1-1 0,-2-1 0,0 1 0,0-1 0,-1 0 0,3-18 0,-5 18 0,-1 1 0,-1-1 0,0 1 0,0-1 0,-2 0 0,0 1 0,0-1 0,-1 1 0,-1-1 0,-7-20 0,4 17 0,-1 1 0,-1 0 0,-1 0 0,0 0 0,-1 1 0,0 1 0,-20-22 0,14 20 0,0 1 0,-1 0 0,0 1 0,-1 1 0,-1 1 0,0 0 0,-1 2 0,0 0 0,-1 1 0,1 1 0,-2 1 0,1 1 0,-34-5 0,29 8-151,0 2-1,-1 0 0,1 2 0,0 1 1,0 1-1,1 1 0,-1 2 1,-36 12-1,16 0-6674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370"/>
    </inkml:context>
    <inkml:brush xml:id="br0">
      <inkml:brushProperty name="width" value="0.05" units="cm"/>
      <inkml:brushProperty name="height" value="0.05" units="cm"/>
    </inkml:brush>
  </inkml:definitions>
  <inkml:trace contextRef="#ctx0" brushRef="#br0">41 1 24575,'-5'0'0,"1"-1"0,-1 2 0,1-1 0,-1 1 0,1-1 0,-5 3 0,8-3 0,1 0 0,0 0 0,0 0 0,0 0 0,-1 0 0,1 0 0,0 0 0,0 1 0,0-1 0,-1 0 0,1 0 0,0 0 0,0 0 0,0 1 0,0-1 0,0 0 0,-1 0 0,1 0 0,0 1 0,0-1 0,0 0 0,0 0 0,0 1 0,0-1 0,0 0 0,0 0 0,0 1 0,0-1 0,0 0 0,0 0 0,0 0 0,0 1 0,0-1 0,0 0 0,0 0 0,0 1 0,0-1 0,0 0 0,0 1 0,16 14 0,149 81 0,-60-38 0,1026 667-1743,-44 64 637,-567-382 1102,13 9 26,19-28-367,-436-312 273,188 111-81,-262-165-4637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774"/>
    </inkml:context>
    <inkml:brush xml:id="br0">
      <inkml:brushProperty name="width" value="0.05" units="cm"/>
      <inkml:brushProperty name="height" value="0.05" units="cm"/>
    </inkml:brush>
  </inkml:definitions>
  <inkml:trace contextRef="#ctx0" brushRef="#br0">1312 1 24575,'-4'23'0,"0"1"0,-11 30 0,1-2 0,-26 87 29,-5-2-1,-87 181 1,-164 244-1108,-21-54 873,79-134 182,225-354 13,-100 179-87,97-167 88,2 1 0,0 0 0,3 1 0,-10 45-1,19-68-2,1 0-1,0 0 0,1 0 0,0 0 1,0 0-1,2 0 0,-1-1 0,1 1 0,1 0 1,6 17-1,3 2-6643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620"/>
    </inkml:context>
    <inkml:brush xml:id="br0">
      <inkml:brushProperty name="width" value="0.05" units="cm"/>
      <inkml:brushProperty name="height" value="0.05" units="cm"/>
    </inkml:brush>
  </inkml:definitions>
  <inkml:trace contextRef="#ctx0" brushRef="#br0">1 212 24575,'11'-2'0,"1"0"0,-1 0 0,1-1 0,-1 0 0,0-1 0,13-7 0,5 0 0,403-122 0,-396 123 0,-12 3 0,-7 2 0,0 0 0,0 1 0,1 1 0,-1 0 0,31 0 0,-47 3 0,0 0 0,0 0 0,1 0 0,-1 0 0,0 0 0,0 0 0,1 1 0,-1-1 0,0 0 0,0 1 0,0-1 0,0 1 0,1-1 0,-1 1 0,0 0 0,0-1 0,0 1 0,0 0 0,0 0 0,0 0 0,-1 0 0,2 1 0,-2-1 0,1 0 0,-1 0 0,0 0 0,0 0 0,0 1 0,0-1 0,0 0 0,0 0 0,0 0 0,0 0 0,0 1 0,0-1 0,-1 0 0,1 0 0,-1 0 0,1 0 0,-1 0 0,0 2 0,-4 5 0,-1 1 0,0-1 0,0 0 0,-9 8 0,-150 130 0,114-104 0,1 2 0,-56 64 0,98-98 0,0 0 0,1 1 0,0-1 0,0 1 0,2 1 0,-1-1 0,-7 24 0,11-26 0,1 0 0,-1 0 0,1 0 0,1 0 0,0 0 0,0 0 0,0 0 0,1 0 0,1 0 0,0 0 0,4 15 0,-1-10 0,5 18 0,1 0 0,2-1 0,0-1 0,20 31 0,-31-58 0,0-1 0,0 1 0,0-1 0,0 0 0,1 0 0,-1 0 0,1 0 0,-1 0 0,1-1 0,0 1 0,-1-1 0,1 1 0,0-1 0,0 0 0,0 0 0,0 0 0,0-1 0,0 1 0,0-1 0,0 1 0,1-1 0,-1 0 0,0 0 0,0-1 0,0 1 0,5-2 0,7-2 0,0 0 0,-1-1 0,1-1 0,16-9 0,-7 3 0,254-101-219,-208 86-927,-44 17-5680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995"/>
    </inkml:context>
    <inkml:brush xml:id="br0">
      <inkml:brushProperty name="width" value="0.05" units="cm"/>
      <inkml:brushProperty name="height" value="0.05" units="cm"/>
    </inkml:brush>
  </inkml:definitions>
  <inkml:trace contextRef="#ctx0" brushRef="#br0">6 107 24575,'-4'0'0,"2"0"0,7 0 0,7 0 0,6-5 0,9-1 0,5-5 0,6 1 0,2-4 0,-2 1 0,2 3 0,-1-2 0,-3 1 0,-2 2 0,-8 3-8191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337"/>
    </inkml:context>
    <inkml:brush xml:id="br0">
      <inkml:brushProperty name="width" value="0.05" units="cm"/>
      <inkml:brushProperty name="height" value="0.05" units="cm"/>
    </inkml:brush>
  </inkml:definitions>
  <inkml:trace contextRef="#ctx0" brushRef="#br0">11 548 24575,'-4'0'0,"2"0"0,2 4 0,6 7 0,7 6 0,5 8 0,4 6 0,4 2 0,1 5 0,1 0 0,-4 3 0,-1-1 0,-1-2 0,-3-3 0,-6-4 0,1-1 0,-3-7-8191</inkml:trace>
  <inkml:trace contextRef="#ctx0" brushRef="#br0" timeOffset="1">40 28 24575,'-5'-5'0,"-6"-6"0,-1 4 0,1 3-8191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5.073"/>
    </inkml:context>
    <inkml:brush xml:id="br0">
      <inkml:brushProperty name="width" value="0.05" units="cm"/>
      <inkml:brushProperty name="height" value="0.05" units="cm"/>
    </inkml:brush>
  </inkml:definitions>
  <inkml:trace contextRef="#ctx0" brushRef="#br0">0 17 24575,'6'0'0,"-1"-1"0,0 1 0,0-1 0,0-1 0,8-2 0,-10 3 0,1 0 0,-1 0 0,1 0 0,0 0 0,-1 0 0,1 1 0,0-1 0,0 1 0,-1 0 0,1 0 0,0 0 0,7 2 0,-3 2 0,0-1 0,0 1 0,-1 0 0,0 0 0,1 1 0,-1 0 0,-1 0 0,1 1 0,-1 0 0,0 0 0,0 1 0,8 11 0,5 11 0,27 54 0,-41-74 0,3 8 0,0 0 0,8 29 0,-14-39 0,0-1 0,-1 1 0,1 0 0,-2 0 0,1 0 0,-1 0 0,0-1 0,0 1 0,-1 0 0,-2 10 0,3-16 0,0 0 0,0 0 0,0 0 0,0 0 0,-1 0 0,1 0 0,0 0 0,-1 0 0,1 0 0,-1 0 0,1 0 0,-1 0 0,0 0 0,1 0 0,-1-1 0,0 1 0,0 0 0,1 0 0,-1-1 0,0 1 0,0 0 0,0-1 0,0 1 0,0-1 0,0 1 0,0-1 0,0 1 0,0-1 0,0 0 0,0 0 0,0 1 0,0-1 0,0 0 0,0 0 0,-1 0 0,1 0 0,0 0 0,0 0 0,0-1 0,0 1 0,0 0 0,0-1 0,0 1 0,-2-1 0,1-1 0,-1 1 0,1-1 0,-1 0 0,1 0 0,0 0 0,0 0 0,0 0 0,0 0 0,1 0 0,-1-1 0,1 1 0,-1-1 0,1 1 0,0-1 0,0 0 0,-1-3 0,0-2 0,2 0 0,-1 0 0,1 0 0,0 0 0,1 0 0,0 0 0,0 0 0,1 0 0,0 0 0,0 0 0,6-13 0,1 1 0,1 0 0,1 1 0,14-20 0,-14 25 0,-1 0 0,2 1 0,0 0 0,1 1 0,0 0 0,1 1 0,25-16 0,-34 24 0,0 0 0,0 0 0,1 0 0,-1 1 0,1 0 0,-1 0 0,1 1 0,-1-1 0,1 1 0,0 0 0,0 1 0,0-1 0,0 1 0,-1 0 0,1 1 0,0-1 0,0 1 0,0 0 0,-1 1 0,1 0 0,0-1 0,-1 2 0,0-1 0,1 1 0,-1 0 0,8 5 0,-7-2 9,0 0 1,0 1-1,-1 0 0,0-1 0,0 2 1,-1-1-1,1 0 0,-2 1 0,1 0 0,-1 0 1,0 0-1,2 13 0,1 5-504,-2 1 0,3 43 0,-6-42-6331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883"/>
    </inkml:context>
    <inkml:brush xml:id="br0">
      <inkml:brushProperty name="width" value="0.05" units="cm"/>
      <inkml:brushProperty name="height" value="0.05" units="cm"/>
    </inkml:brush>
  </inkml:definitions>
  <inkml:trace contextRef="#ctx0" brushRef="#br0">21 167 24575,'-1'3'0,"1"0"0,-1 1 0,0-1 0,0 0 0,0 0 0,0-1 0,-3 6 0,-6 20 0,9-20 0,2 0 0,-1-1 0,1 1 0,0 0 0,1-1 0,0 1 0,0-1 0,5 13 0,33 58 0,-22-44 0,187 435 0,-167-375 0,-32-79 0,-3-10 0,0 0 0,-1-1 0,0 2 0,0-1 0,-1 0 0,1 0 0,-1 1 0,0-1 0,-1 0 0,1 11 0,-1-15 0,-1-1 0,1 0 0,0 0 0,0 0 0,0 1 0,0-1 0,-1 0 0,1 0 0,0 0 0,0 0 0,0 1 0,-1-1 0,1 0 0,0 0 0,0 0 0,-1 0 0,1 0 0,0 0 0,0 0 0,0 0 0,-1 0 0,1 0 0,0 0 0,0 0 0,-1 0 0,1 0 0,0 0 0,0 0 0,-1 0 0,1 0 0,0 0 0,0 0 0,-1 0 0,1 0 0,0 0 0,0-1 0,-1 1 0,1 0 0,0 0 0,0 0 0,0 0 0,0 0 0,-1-1 0,1 1 0,0 0 0,0 0 0,0 0 0,-1-1 0,-9-10 0,-7-15 0,1-1 0,2-1 0,0 0 0,-17-57 0,16 42 0,-2 0 0,-80-237 0,83 230 0,2 0 0,2-1 0,-5-88 0,15 128 0,-1 1 0,2-1 0,0 0 0,0 0 0,1 0 0,0 1 0,1-1 0,1 1 0,7-18 0,-9 23 0,2 0 0,-1 0 0,0 0 0,1 1 0,0-1 0,0 1 0,1-1 0,-1 1 0,1 1 0,0-1 0,0 1 0,0 0 0,0 0 0,0 0 0,1 1 0,0-1 0,-1 2 0,12-4 0,0 3 0,0 0 0,-1 1 0,1 1 0,0 1 0,0 0 0,-1 1 0,1 1 0,-1 0 0,0 1 0,0 1 0,25 11 0,-25-9 0,-1 0 0,0 1 0,-1 0 0,0 1 0,0 1 0,-1 1 0,0-1 0,-1 2 0,0 0 0,-1 0 0,16 23 0,-24-30 0,0 0 0,0 1 0,-1-1 0,1 1 0,-1-1 0,-1 1 0,1 0 0,-1-1 0,0 1 0,0 0 0,-1 0 0,0 0 0,0 0 0,0 0 0,-2 9 0,0-6 0,-1 0 0,0 0 0,0 0 0,-1-1 0,0 0 0,-1 1 0,0-2 0,0 1 0,-7 8 0,-9 6 0,0-1 0,-1-1 0,-1-1 0,-1-1 0,-30 18 0,35-24-227,-1 0-1,-1-2 1,0 0-1,0-1 1,-38 10-1,30-14-6598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379"/>
    </inkml:context>
    <inkml:brush xml:id="br0">
      <inkml:brushProperty name="width" value="0.05" units="cm"/>
      <inkml:brushProperty name="height" value="0.05" units="cm"/>
    </inkml:brush>
  </inkml:definitions>
  <inkml:trace contextRef="#ctx0" brushRef="#br0">27 11 24575,'-2'0'0,"0"0"0,0 0 0,1-1 0,-1 1 0,0 0 0,0-1 0,0 1 0,1-1 0,-1 1 0,0-1 0,1 0 0,-1 0 0,-2-1 0,7 0 0,15 7 0,608 203-318,11-39 0,-637-169 318,196 49 0,396 113 0,-587-160 0,24 7 21,-1 1 0,1 1 0,-2 1 1,50 31-1,-69-36 307,-13-6-82,-14-7-1655,-1-6-5417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789"/>
    </inkml:context>
    <inkml:brush xml:id="br0">
      <inkml:brushProperty name="width" value="0.05" units="cm"/>
      <inkml:brushProperty name="height" value="0.05" units="cm"/>
    </inkml:brush>
  </inkml:definitions>
  <inkml:trace contextRef="#ctx0" brushRef="#br0">1543 16 24575,'0'0'0,"0"-1"0,0 1 0,0-1 0,0 0 0,0 1 0,0-1 0,-1 0 0,1 1 0,0-1 0,0 0 0,0 1 0,-1-1 0,1 1 0,0-1 0,0 1 0,-1-1 0,1 0 0,-1 1 0,1-1 0,0 1 0,-1 0 0,1-1 0,-1 1 0,1-1 0,-1 1 0,1 0 0,-1-1 0,0 1 0,0-1 0,-21 3 0,-20 17 0,-175 133 0,95-61 0,-793 600 0,910-687 0,-109 95 0,103-88 0,0 1 0,1 0 0,0 0 0,1 1 0,0 1 0,1-1 0,-8 21 0,14-30-111,2-4 70,0 1 1,0-1-1,0 1 1,0-1-1,0 1 1,0-1-1,0 1 1,0-1 0,-1 1-1,1-1 1,0 0-1,0 1 1,-1-1-1,1 1 1,0-1 0,0 1-1,-1-1 1,1 0-1,0 1 1,-1-1-1,1 0 1,-1 1-1,1-1 1,0 0 0,-1 0-1,1 1 1,-1-1-1,1 0 1,-1 0-1,0 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5.431"/>
    </inkml:context>
    <inkml:brush xml:id="br0">
      <inkml:brushProperty name="width" value="0.05" units="cm"/>
      <inkml:brushProperty name="height" value="0.05" units="cm"/>
    </inkml:brush>
  </inkml:definitions>
  <inkml:trace contextRef="#ctx0" brushRef="#br0">0 113 24575,'0'-5'0,"5"-10"0,1-8 0,0-4 0,3 2 0,1 10 0,-3 12 0</inkml:trace>
  <inkml:trace contextRef="#ctx0" brushRef="#br0" timeOffset="1">328 222 24575,'9'0'0,"8"1"0,0-1 0,1-1 0,-1 0 0,0-1 0,0-1 0,21-7 0,-51 17 0,-1 0 0,1 0 0,1 2 0,0-1 0,0 2 0,1 0 0,0 0 0,-16 19 0,21-21 0,1-1 0,-1 1 0,2 0 0,-1 0 0,1 1 0,0-1 0,-4 15 0,7-17 0,0-1 0,0 0 0,0 1 0,1-1 0,-1 1 0,2-1 0,-1 0 0,0 1 0,1-1 0,0 1 0,0-1 0,1 0 0,0 0 0,2 7 0,-2-9-97,0 0-1,0 1 1,0-1-1,0 0 1,1 0-1,-1-1 1,1 1-1,0 0 1,-1-1-1,1 0 1,1 1-1,-1-1 0,4 2 1,20 7-6729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5.776"/>
    </inkml:context>
    <inkml:brush xml:id="br0">
      <inkml:brushProperty name="width" value="0.05" units="cm"/>
      <inkml:brushProperty name="height" value="0.05" units="cm"/>
    </inkml:brush>
  </inkml:definitions>
  <inkml:trace contextRef="#ctx0" brushRef="#br0">31 163 24575,'25'-2'0,"0"0"0,0-2 0,0 0 0,-1-2 0,42-14 0,-63 19 0,0-1 0,-1 1 0,1 0 0,0-1 0,0 1 0,-1-1 0,1 0 0,-1 0 0,1 0 0,-1 0 0,0 0 0,0 0 0,0-1 0,0 1 0,0-1 0,0 0 0,-1 1 0,1-1 0,-1 0 0,0 0 0,0 0 0,0 0 0,1-3 0,-2 3 0,0 1 0,-1-1 0,1 1 0,0-1 0,-1 1 0,1-1 0,-1 1 0,0 0 0,0-1 0,0 1 0,0 0 0,0 0 0,0-1 0,-1 1 0,1 0 0,-1 0 0,0 1 0,1-1 0,-1 0 0,0 0 0,0 1 0,0-1 0,0 1 0,0 0 0,0-1 0,-1 1 0,1 0 0,0 0 0,-4 0 0,-1-2 0,0 1 0,0 1 0,-1-1 0,1 1 0,0 0 0,-1 1 0,1 0 0,0 0 0,-1 0 0,1 1 0,0 0 0,-1 1 0,1 0 0,0 0 0,0 0 0,0 1 0,0 0 0,1 0 0,-1 1 0,1-1 0,0 2 0,0-1 0,0 1 0,-7 7 0,8-7 0,1-1 0,0 1 0,0 0 0,0 1 0,0-1 0,1 1 0,0-1 0,0 1 0,1 0 0,0 0 0,0 0 0,0 0 0,0 0 0,1 1 0,0-1 0,1 0 0,-1 1 0,1-1 0,1 1 0,-1-1 0,1 0 0,0 1 0,0-1 0,1 0 0,0 0 0,0 0 0,0 0 0,5 9 0,-2-7-105,0 0 0,1-1 0,0 1 0,0-1 0,1 0 0,0-1 0,0 0 0,1 0 0,-1 0 0,1-1 0,1 0 0,12 6 0,24 8-6721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2.614"/>
    </inkml:context>
    <inkml:brush xml:id="br0">
      <inkml:brushProperty name="width" value="0.05" units="cm"/>
      <inkml:brushProperty name="height" value="0.05" units="cm"/>
    </inkml:brush>
  </inkml:definitions>
  <inkml:trace contextRef="#ctx0" brushRef="#br0">33 95 24575,'-2'0'0,"1"-1"0,-1 1 0,1 0 0,-1-1 0,1 1 0,-1-1 0,1 1 0,-1-1 0,1 0 0,-1 1 0,1-1 0,0 0 0,-1 0 0,1 0 0,0 0 0,0 0 0,0 0 0,0-1 0,0 1 0,0 0 0,0 0 0,-1-3 0,2 4 0,0-1 0,-1 0 0,1 0 0,0 1 0,0-1 0,0 0 0,-1 0 0,1 0 0,0 1 0,0-1 0,0 0 0,0 0 0,1 0 0,-1 0 0,0 1 0,0-1 0,0 0 0,1 0 0,-1 1 0,0-1 0,1 0 0,-1 0 0,0 1 0,1-1 0,-1 0 0,1 1 0,-1-1 0,1 1 0,0-1 0,-1 0 0,1 1 0,-1-1 0,1 1 0,0 0 0,0-1 0,-1 1 0,1 0 0,0-1 0,0 1 0,-1 0 0,1 0 0,0-1 0,0 1 0,0 0 0,0 0 0,26-4 0,0 1 0,0 1 0,45 2 0,-26 1 0,1416-25-1154,1200 9-1135,-3 137-392,-620 33 1291,-1226-90 3174,-466-42 1805,-331-22-3323,-7-1-10,1 0 1,0 1-1,0 1 0,18 4 1,-26-5-238,0-1 0,0 1 0,0 0 0,-1 0 1,1 0-1,0 0 0,-1 0 0,1 0 0,-1 0 0,1 1 0,-1-1 1,1 1-1,-1-1 0,0 1 0,0-1 0,0 1 0,0-1 0,0 1 1,0 0-1,0 0 0,0 0 0,-1-1 0,1 1 0,-1 0 0,0 0 1,1 0-1,-1 0 0,0 0 0,0 0 0,0 3 0,-3 8-19,1 0 0,-2-1 0,0 1 0,0-1 0,-1 0 0,-10 18 0,-5 12 0,0 14 0,2 2 0,2 0 0,3 1 0,2 0 0,-3 88 0,16 304 0,45 117 0,26-1 0,-51-405 0,3 65 0,-10 0 0,-10 2 0,-10-1 0,-50 337 0,38-451 0,-81 667 0,96-757 0,-41 456 0,-35-5 0,23-245 0,-143 372 0,30-127 0,147-395 0,3 0 0,3 2 0,5 0 0,-1 89 0,16 221 0,7-238 0,3 60 0,-17-86 0,4 105 0,2-212 0,3 24 0,-7-44 0,0 0 0,0 0 0,0 0 0,0 0 0,0 0 0,-1 0 0,1 0 0,0 0 0,0 0 0,-1 0 0,1 0 0,0-1 0,-1 1 0,1 0 0,-1 0 0,1 0 0,-1 0 0,0 0 0,1-1 0,-1 1 0,0 0 0,0-1 0,1 1 0,-1 0 0,0-1 0,0 1 0,0-1 0,0 1 0,0-1 0,1 0 0,-1 1 0,0-1 0,0 0 0,-2 1 0,-20-1-1365,-2-2-5461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6.377"/>
    </inkml:context>
    <inkml:brush xml:id="br0">
      <inkml:brushProperty name="width" value="0.05" units="cm"/>
      <inkml:brushProperty name="height" value="0.05" units="cm"/>
    </inkml:brush>
  </inkml:definitions>
  <inkml:trace contextRef="#ctx0" brushRef="#br0">263 244 24575,'-6'7'0,"2"0"0,-1 1 0,1 0 0,0 0 0,1 0 0,0 0 0,0 0 0,-2 10 0,-7 20 0,-88 173 0,2-5 0,95-200 0,1 0 0,0 0 0,0 1 0,0-1 0,1 1 0,-1-1 0,2 1 0,-1 0 0,1-1 0,0 1 0,0 0 0,2 8 0,-1-11 0,1 0 0,-1 0 0,1 0 0,0 0 0,0 0 0,1-1 0,-1 1 0,1-1 0,0 0 0,-1 1 0,2-1 0,-1 0 0,0-1 0,0 1 0,1 0 0,0-1 0,-1 0 0,1 0 0,8 3 0,8 3 0,1-1 0,0-1 0,0 0 0,30 2 0,90 4 0,-75-9 0,705 29-44,-519-25-454,679 3 390,-930-10 112,-1 0 0,1 0 1,-1 0-1,1 0 1,-1 0-1,0 0 0,1 0 1,-1 0-1,1-1 0,-1 1 1,1 0-1,-1 0 1,0 0-1,1 0 0,-1-1 1,1 1-1,-1 0 1,0 0-1,1 0 0,-1-1 1,0 1-1,1 0 0,-1-1 1,0 1-1,0 0 1,1-1-1,-1 1 0,0 0 1,0-1-1,0 1 0,1-1 1,-1 1-1,0 0 1,0-1-1,0 1 0,0-1 1,0 0-1,-4-21 307,0-1-138,7 3-173,1 0 0,0 0 0,2 1 0,0 0 0,1 0 0,19-33 0,-3 1 0,173-435 0,-188 465 0,4-7 0,14-49 0,-25 71 0,1-1 0,-1 1 0,0-1 0,0 1 0,-1-1 0,1 1 0,-1-1 0,-1 1 0,0-1 0,0 1 0,0-1 0,0 1 0,-6-13 0,5 16 0,-1-1 0,1 1 0,-1-1 0,0 1 0,0 0 0,-1 0 0,1 0 0,-1 1 0,1-1 0,-1 1 0,0 0 0,0 0 0,0 0 0,0 0 0,0 1 0,0 0 0,-1 0 0,1 0 0,0 0 0,-1 0 0,1 1 0,0 0 0,-1 0 0,-4 1 0,-15 0 0,0 2 0,0 1 0,-26 7 0,33-7 0,-141 33-11,-595 119-105,-398-68-518,1040-84-605,22 1-4952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7.333"/>
    </inkml:context>
    <inkml:brush xml:id="br0">
      <inkml:brushProperty name="width" value="0.05" units="cm"/>
      <inkml:brushProperty name="height" value="0.05" units="cm"/>
    </inkml:brush>
  </inkml:definitions>
  <inkml:trace contextRef="#ctx0" brushRef="#br0">278 226 24575,'0'-11'0,"2"0"0,0 0 0,0 1 0,1-1 0,1 0 0,-1 1 0,7-11 0,-6 13 0,0 0 0,-1 0 0,0 0 0,-1 0 0,1-1 0,-1 1 0,-1-1 0,0 1 0,0-1 0,-1 0 0,-1-15 0,1 24 0,0-1 0,0 1 0,0-1 0,0 0 0,0 1 0,0-1 0,0 1 0,-1-1 0,1 1 0,0-1 0,0 1 0,-1-1 0,1 1 0,0-1 0,-1 1 0,1-1 0,-1 1 0,1-1 0,0 1 0,-1 0 0,1-1 0,-1 1 0,1 0 0,-1-1 0,1 1 0,-1 0 0,1 0 0,-1 0 0,1-1 0,-1 1 0,0 0 0,1 0 0,-1 0 0,1 0 0,-1 0 0,0 0 0,1 0 0,-1 0 0,1 0 0,-1 0 0,1 0 0,-1 1 0,0-1 0,1 0 0,-1 0 0,1 0 0,-1 1 0,1-1 0,-1 0 0,0 1 0,-28 22 0,24-19 0,-18 17 0,2 1 0,0 2 0,1 0 0,2 1 0,-18 30 0,12-12 0,1 1 0,-24 69 0,38-90 0,2 0 0,1 1 0,1 0 0,1 0 0,0 0 0,1 42 0,4-58 0,0 0 0,0 1 0,0-1 0,1 0 0,0 0 0,1 0 0,0 0 0,0 0 0,0-1 0,6 8 0,-6-10 0,1 0 0,0-1 0,0 1 0,0-1 0,0 0 0,1 0 0,0 0 0,0-1 0,0 0 0,0 0 0,1 0 0,-1 0 0,1-1 0,-1 0 0,9 2 0,1-1 0,0-1 0,1-1 0,-1 0 0,1-1 0,-1 0 0,1-1 0,-1-1 0,0-1 0,1 0 0,-1-1 0,-1 0 0,1-1 0,-1-1 0,17-8 0,-1-2 0,-1-2 0,0 0 0,-2-2 0,0-1 0,34-34 0,-45 39 0,-1-1 0,23-32 0,-33 41 0,0 0 0,-1 0 0,0 0 0,0 0 0,0-1 0,-1 1 0,-1-1 0,1 0 0,1-15 0,-7 11 0,-4 17 0,-6 19 0,10-13 0,0 1 0,1-1 0,1 1 0,0 0 0,0-1 0,1 1 0,0 0 0,1-1 0,3 19 0,-3-25 0,0 0 0,0-1 0,1 1 0,-1 0 0,1-1 0,0 1 0,0-1 0,0 0 0,1 0 0,-1 0 0,1 0 0,0 0 0,-1 0 0,1-1 0,0 1 0,1-1 0,-1 0 0,0 0 0,1 0 0,-1 0 0,1-1 0,0 1 0,-1-1 0,1 0 0,0 0 0,0 0 0,0-1 0,0 1 0,5-1 0,3 0 0,0-1 0,0 0 0,0-1 0,0 0 0,0-1 0,0 0 0,20-10 0,-7 2 0,-1-1 0,32-21 0,-43 22 0,0 1 0,0-1 0,13-17 0,24-20 0,-50 48 0,0 0 0,1-1 0,-1 1 0,0 0 0,0 0 0,0 0 0,0 0 0,1-1 0,-1 1 0,0 0 0,0 0 0,0 0 0,1 0 0,-1 0 0,0 0 0,0 0 0,1 0 0,-1-1 0,0 1 0,0 0 0,0 0 0,1 0 0,-1 0 0,0 0 0,0 0 0,1 1 0,-1-1 0,0 0 0,0 0 0,1 0 0,-1 0 0,0 0 0,0 0 0,0 0 0,1 0 0,-1 0 0,0 1 0,0-1 0,0 0 0,1 0 0,-1 0 0,0 0 0,0 1 0,0-1 0,0 0 0,0 0 0,1 0 0,-1 1 0,0-1 0,0 0 0,0 0 0,0 0 0,0 1 0,0-1 0,0 0 0,0 0 0,0 1 0,0-1 0,0 0 0,0 0 0,0 1 0,0-1 0,0 0 0,0 0 0,0 1 0,0-1 0,0 0 0,-1 1 0,-1 17 0,0-13 0,-3 12 0,1-1 0,1 1 0,0 0 0,1 0 0,0 21 0,2-33 0,1-1 0,-1 0 0,1 0 0,0 0 0,0 0 0,0 0 0,0 0 0,1 0 0,0-1 0,0 1 0,0 0 0,0-1 0,0 1 0,1-1 0,-1 0 0,1 0 0,0 0 0,0 0 0,0 0 0,0-1 0,1 0 0,-1 1 0,1-1 0,-1 0 0,1 0 0,0-1 0,6 3 0,0-2-341,-1 0 0,0 0-1,18 1 1,-2-3-6485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7.732"/>
    </inkml:context>
    <inkml:brush xml:id="br0">
      <inkml:brushProperty name="width" value="0.05" units="cm"/>
      <inkml:brushProperty name="height" value="0.05" units="cm"/>
    </inkml:brush>
  </inkml:definitions>
  <inkml:trace contextRef="#ctx0" brushRef="#br0">2 115 24575,'0'-1'0,"-1"0"0,1 1 0,0-1 0,0 0 0,0 0 0,0 1 0,0-1 0,0 0 0,0 0 0,0 1 0,0-1 0,0 0 0,1 1 0,-1-1 0,0 0 0,0 0 0,1 1 0,-1-1 0,0 1 0,1-1 0,-1 0 0,1 1 0,-1-1 0,1 1 0,-1-1 0,1 1 0,-1-1 0,1 1 0,-1-1 0,1 1 0,0-1 0,-1 1 0,1 0 0,0-1 0,-1 1 0,1 0 0,0 0 0,-1 0 0,1-1 0,0 1 0,0 0 0,-1 0 0,1 0 0,0 0 0,0 0 0,-1 0 0,1 0 0,0 1 0,-1-1 0,1 0 0,0 0 0,0 1 0,-1-1 0,1 0 0,0 1 0,-1-1 0,1 0 0,-1 1 0,1-1 0,-1 1 0,2 0 0,7 5 0,0 1 0,0-1 0,9 11 0,-13-13 0,8 9 0,0 0 0,-1 0 0,0 1 0,10 18 0,-18-26 0,0 1 0,0 0 0,0 0 0,-1 0 0,0 1 0,-1-1 0,0 1 0,0 0 0,0-1 0,-1 1 0,0 15 0,-1-20 0,0-1 0,-1 1 0,1-1 0,-1 1 0,1 0 0,-1-1 0,0 0 0,0 1 0,-1-1 0,1 1 0,0-1 0,-1 0 0,1 0 0,-1 0 0,0 0 0,1 0 0,-1 0 0,-4 3 0,5-5 0,-1 1 0,1 0 0,0-1 0,-1 1 0,1-1 0,0 1 0,-1-1 0,1 0 0,0 1 0,-1-1 0,1 0 0,-1 0 0,1 0 0,0 0 0,-1 0 0,1-1 0,-1 1 0,1 0 0,0-1 0,-1 1 0,1-1 0,0 1 0,-1-1 0,1 0 0,0 1 0,0-1 0,0 0 0,0 0 0,0 0 0,-1 0 0,2 0 0,-1 0 0,0 0 0,0 0 0,-1-2 0,0-1 0,0 0 0,1 1 0,-1-1 0,1 0 0,0 0 0,0 0 0,0 0 0,1 0 0,-1 0 0,1 0 0,0 0 0,0 0 0,1 0 0,-1 0 0,1 0 0,0 0 0,0 0 0,0 0 0,1 0 0,1-3 0,3-9 0,1 1 0,1 0 0,12-19 0,-7 15 0,0 0 0,2 1 0,0 0 0,0 1 0,2 1 0,0 0 0,1 2 0,0 0 0,23-13 0,-15 17-1365,-3 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8.074"/>
    </inkml:context>
    <inkml:brush xml:id="br0">
      <inkml:brushProperty name="width" value="0.05" units="cm"/>
      <inkml:brushProperty name="height" value="0.05" units="cm"/>
    </inkml:brush>
  </inkml:definitions>
  <inkml:trace contextRef="#ctx0" brushRef="#br0">1 135 24575,'2'0'0,"1"0"0,0 0 0,0 0 0,0 1 0,-1-1 0,1 1 0,0 0 0,-1 0 0,1 0 0,0 0 0,-1 0 0,1 1 0,-1-1 0,0 1 0,0 0 0,1-1 0,2 5 0,-1-2 0,-1 1 0,0-1 0,-1 1 0,1-1 0,-1 1 0,0 0 0,0 0 0,3 10 0,-2 4 0,0 1 0,-1 1 0,0 36 0,-2-51 0,0-3 0,0 1 0,0-1 0,0 1 0,0 0 0,0-1 0,-1 1 0,0 0 0,0-1 0,0 1 0,0-1 0,0 0 0,-1 1 0,-3 5 0,5-9 0,0 0 0,0 0 0,0 1 0,0-1 0,0 0 0,0 0 0,0 0 0,0 0 0,-1 0 0,1 0 0,0 0 0,0 0 0,0 1 0,0-1 0,0 0 0,-1 0 0,1 0 0,0 0 0,0 0 0,0 0 0,0 0 0,0 0 0,-1 0 0,1 0 0,0 0 0,0 0 0,0 0 0,0 0 0,0 0 0,-1 0 0,1 0 0,0 0 0,0 0 0,0 0 0,0 0 0,0 0 0,-1-1 0,1 1 0,0 0 0,0 0 0,0 0 0,0 0 0,0 0 0,0 0 0,-1 0 0,1-1 0,0 1 0,-3-10 0,3-13 0,4 7 0,1 0 0,0 1 0,1-1 0,1 1 0,0 1 0,1-1 0,0 1 0,21-25 0,-4 10 0,1 0 0,50-41 0,-32 34-1365,-3 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58.693"/>
    </inkml:context>
    <inkml:brush xml:id="br0">
      <inkml:brushProperty name="width" value="0.05" units="cm"/>
      <inkml:brushProperty name="height" value="0.05" units="cm"/>
    </inkml:brush>
  </inkml:definitions>
  <inkml:trace contextRef="#ctx0" brushRef="#br0">180 253 24575,'15'-14'0,"0"1"0,27-17 0,-41 29 0,-1 1 0,1-1 0,-1 1 0,1-1 0,0 1 0,-1 0 0,1-1 0,0 1 0,-1 0 0,1 0 0,0-1 0,0 1 0,-1 0 0,1 0 0,0 0 0,0 0 0,-1 0 0,1 0 0,0 0 0,1 0 0,-1 11 0,-14 23 0,-5-2 0,-194 407 0,207-426 0,0 0 0,1-1 0,1 2 0,0-1 0,1 0 0,-1 16 0,3-25 0,-1-1 0,2 1 0,-1 0 0,0-1 0,1 1 0,-1-1 0,1 1 0,0-1 0,1 1 0,-1-1 0,0 1 0,1-1 0,0 0 0,0 0 0,0 0 0,0 0 0,0 0 0,1 0 0,-1 0 0,1-1 0,0 0 0,-1 1 0,1-1 0,0 0 0,1 0 0,-1 0 0,4 1 0,6 2 0,1-2 0,-1 1 0,1-1 0,0-1 0,0-1 0,25 1 0,87-11 0,-114 8 0,162-20 0,154-11 0,493 49 0,-774-15 0,79 1 0,82 6 0,-207-9 0,0 0 0,0 0 0,1 0 0,-1 0 0,0 0 0,1 0 0,-1 0 0,0-1 0,0 1 0,1 0 0,-1-1 0,0 1 0,0-1 0,0 1 0,0-1 0,1 0 0,-1 1 0,0-1 0,0 0 0,0 0 0,0 0 0,-1 0 0,1 0 0,0 0 0,0 0 0,-1 0 0,1 0 0,0 0 0,-1 0 0,1-1 0,2-6 0,-1 1 0,0 0 0,0 0 0,0-11 0,4-11 0,24-58 0,54-110 0,57-76 0,-123 240 0,-11 20 0,2-3 0,-1 0 0,0 0 0,8-30 0,-14 43 0,-2-1 0,1 0 0,0 0 0,-1 0 0,0 0 0,0 0 0,0 0 0,0 0 0,-2-6 0,1 8 0,1 0 0,-1 0 0,0 0 0,0 0 0,0 0 0,0 0 0,-1 0 0,1 1 0,0-1 0,-1 0 0,1 1 0,-1-1 0,1 1 0,-1 0 0,0-1 0,0 1 0,0 0 0,-3-1 0,-5-2 0,1 1 0,-1 0 0,0 0 0,0 2 0,-1-1 0,-11 0 0,-69 3 0,47 0 0,-336 15 0,42-1 0,-714 12-1365,937-25-5461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01.668"/>
    </inkml:context>
    <inkml:brush xml:id="br0">
      <inkml:brushProperty name="width" value="0.05" units="cm"/>
      <inkml:brushProperty name="height" value="0.05" units="cm"/>
    </inkml:brush>
  </inkml:definitions>
  <inkml:trace contextRef="#ctx0" brushRef="#br0">597 0 24575,'-60'1'0,"0"2"0,-69 12 0,103-10 0,1 1 0,-1 1 0,1 1 0,1 1 0,0 1 0,0 2 0,-32 20 0,49-28 0,0 2 0,0-1 0,1 1 0,-1 0 0,2 1 0,-1-1 0,-8 13 0,13-17 0,-1 0 0,1 1 0,0-1 0,0 0 0,0 1 0,0-1 0,0 1 0,0 0 0,1-1 0,-1 1 0,1-1 0,0 1 0,0 0 0,0-1 0,0 1 0,0 0 0,0-1 0,1 1 0,-1 0 0,1-1 0,0 1 0,0-1 0,0 1 0,0-1 0,0 1 0,0-1 0,1 0 0,2 3 0,9 8 0,1-1 0,0-1 0,1-1 0,0 0 0,1-1 0,0 0 0,17 6 0,21 12 0,-39-19 0,12 7 0,46 34 0,-67-45 0,0 1 0,-1 0 0,1 0 0,-1 1 0,0-1 0,-1 1 0,1 0 0,-1 0 0,0 1 0,-1-1 0,1 1 0,-1 0 0,2 9 0,-4-12 0,-1 0 0,1 1 0,-1-1 0,0 1 0,-1-1 0,1 0 0,-1 1 0,0-1 0,0 0 0,0 0 0,0 0 0,-1 0 0,0 0 0,0 0 0,0 0 0,0 0 0,-1-1 0,1 1 0,-1-1 0,0 0 0,0 1 0,0-1 0,0-1 0,-1 1 0,1 0 0,-1-1 0,-4 3 0,-6 3 0,0-1 0,0 0 0,-1-1 0,1 0 0,-1-1 0,-20 3 0,13-3 0,0-2 0,0-1 0,0-1 0,-25-1 0,41 0 0,-1-1 0,1 1 0,0-1 0,0 0 0,1 0 0,-1-1 0,0 0 0,0 0 0,1 0 0,-1-1 0,1 1 0,0-1 0,-1-1 0,1 1 0,1-1 0,-1 0 0,1 0 0,-1 0 0,-6-10 0,10 12-97,0 0-1,0-1 1,0 1-1,0 0 1,0-1-1,1 1 1,-1-1-1,1 1 1,0-1-1,0 0 1,0 1-1,0-1 0,1-4 1,2-11-6729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02.365"/>
    </inkml:context>
    <inkml:brush xml:id="br0">
      <inkml:brushProperty name="width" value="0.05" units="cm"/>
      <inkml:brushProperty name="height" value="0.05" units="cm"/>
    </inkml:brush>
  </inkml:definitions>
  <inkml:trace contextRef="#ctx0" brushRef="#br0">103 36 24575,'2'-30'0,"1"24"0,2 22 0,3 35 0,-2 0 0,-2 1 0,-3 0 0,-6 57 0,4-76 0,-87 727 0,66-608 0,18-129 0,-1 6 0,-1 53 0,6-75 0,0-1 0,0 1 0,1 0 0,0-1 0,0 1 0,1-1 0,-1 1 0,2-1 0,-1 0 0,1 0 0,-1 0 0,2 0 0,5 9 0,-5-12 0,0 1 0,0-1 0,1 0 0,-1 0 0,1 0 0,-1 0 0,1-1 0,0 0 0,0 0 0,0 0 0,0-1 0,1 1 0,-1-1 0,0-1 0,1 1 0,-1-1 0,11 0 0,10-1 0,-1-2 0,37-7 0,-59 9 0,422-105 26,-89 18-528,-33 25 478,2 13 0,1 14 0,313 4 0,-591 33 14,-18 0 23,0-1 1,0 0-1,-1 0 0,1-1 0,0 0 0,-1-1 1,19-5-1,-27 3 402,-9 0-320,-14-1-151,21 5 78,-56-13-1387,29 6-5461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02.769"/>
    </inkml:context>
    <inkml:brush xml:id="br0">
      <inkml:brushProperty name="width" value="0.05" units="cm"/>
      <inkml:brushProperty name="height" value="0.05" units="cm"/>
    </inkml:brush>
  </inkml:definitions>
  <inkml:trace contextRef="#ctx0" brushRef="#br0">48 13 24575,'-5'-5'0,"-6"-1"0,-1 5 0,2 7 0,2 7 0,7 11 0,4 10 0,6 14 0,6 12 0,5 15 0,4 13 0,2 10 0,2 8 0,1 3 0,-5 2 0,-7-3 0,-5-3 0,-6-18-8191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1.482"/>
    </inkml:context>
    <inkml:brush xml:id="br0">
      <inkml:brushProperty name="width" value="0.05" units="cm"/>
      <inkml:brushProperty name="height" value="0.05" units="cm"/>
    </inkml:brush>
  </inkml:definitions>
  <inkml:trace contextRef="#ctx0" brushRef="#br0">431 147 24575,'-4'-7'0,"0"0"0,-1 0 0,0 0 0,0 1 0,0-1 0,-1 1 0,0 1 0,0-1 0,0 1 0,-1 0 0,0 0 0,0 1 0,0 0 0,-13-6 0,14 8 0,1 0 0,-1 1 0,1-1 0,-1 1 0,1 0 0,-1 1 0,0-1 0,1 1 0,-1 1 0,0-1 0,1 1 0,-1-1 0,1 2 0,-1-1 0,1 1 0,-1-1 0,1 1 0,0 1 0,0-1 0,0 1 0,0 0 0,-5 4 0,-4 5 0,1 1 0,-1 0 0,2 1 0,0 1 0,1 0 0,0 1 0,1 0 0,1 0 0,-9 22 0,3 0 0,1 1 0,3-1 0,-10 52 0,15-55 0,1 1 0,2 0 0,2 0 0,1 0 0,1 1 0,3-1 0,1-1 0,1 1 0,17 52 0,-15-64 0,1-1 0,0-1 0,2 0 0,1 0 0,1-1 0,1 0 0,0-1 0,2-1 0,0-1 0,1 0 0,1-1 0,0-1 0,1 0 0,41 24 0,-34-26 0,2-1 0,-1-1 0,1-2 0,1 0 0,-1-2 0,2-1 0,-1-2 0,1-1 0,-1-1 0,1-1 0,0-2 0,40-4 0,-50 2 0,-1-1 0,0-1 0,0-1 0,0 0 0,0-1 0,-1-2 0,0 1 0,-1-2 0,0 0 0,0-1 0,-1-1 0,0-1 0,-1 0 0,0-1 0,-1 0 0,0-2 0,-1 1 0,-1-1 0,20-33 0,-21 26 0,-2 0 0,0-1 0,-1-1 0,-1 1 0,-1-1 0,-2 0 0,0 0 0,-1-1 0,-2 1 0,0-1 0,-2 1 0,-1-1 0,0 1 0,-8-28 0,0 8 0,-2 0 0,-2 0 0,-2 2 0,-2 0 0,-1 0 0,-43-65 0,39 73 0,0 2 0,-2 1 0,-42-41 0,52 58 0,0 1 0,-2 0 0,1 1 0,-2 1 0,1 1 0,-1 0 0,-1 1 0,-29-9 0,41 15-72,1 1 1,-1 1-1,1-1 0,-1 1 0,0 0 0,0 0 0,0 1 0,0 0 1,1 1-1,-1-1 0,0 1 0,0 0 0,1 1 0,-1 0 0,0 0 1,1 0-1,0 1 0,-11 5 0,-9 13-6754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2.119"/>
    </inkml:context>
    <inkml:brush xml:id="br0">
      <inkml:brushProperty name="width" value="0.05" units="cm"/>
      <inkml:brushProperty name="height" value="0.05" units="cm"/>
    </inkml:brush>
  </inkml:definitions>
  <inkml:trace contextRef="#ctx0" brushRef="#br0">270 275 24575,'1'0'0,"-1"0"0,0 0 0,0-1 0,0 1 0,0 0 0,-1 0 0,1 0 0,0-1 0,0 1 0,0 0 0,0 0 0,0 0 0,0-1 0,0 1 0,0 0 0,0 0 0,0 0 0,0-1 0,-1 1 0,1 0 0,0 0 0,0 0 0,0 0 0,0 0 0,-1 0 0,1-1 0,0 1 0,0 0 0,0 0 0,0 0 0,-1 0 0,1 0 0,0 0 0,0 0 0,0 0 0,-1 0 0,1 0 0,0 0 0,0 0 0,0 0 0,-1 0 0,1 0 0,0 0 0,0 0 0,0 0 0,-1 0 0,1 0 0,0 0 0,0 0 0,0 0 0,-1 0 0,1 0 0,0 1 0,0-1 0,0 0 0,0 0 0,-1 0 0,1 0 0,0 0 0,0 1 0,0-1 0,0 0 0,0 0 0,0 0 0,0 0 0,-1 1 0,1-1 0,0 0 0,0 1 0,-12 13 0,-71 152 0,53-103 0,26-53 0,-79 178 0,72-159 0,1 0 0,2 1 0,1 1 0,-5 46 0,12-69 0,-1 1 0,1 0 0,1 0 0,-1 0 0,1-1 0,1 1 0,0 0 0,0-1 0,5 11 0,-5-15 0,0 0 0,0 0 0,0 0 0,1-1 0,0 1 0,-1-1 0,1 0 0,0 1 0,1-1 0,-1-1 0,1 1 0,-1 0 0,1-1 0,0 0 0,0 0 0,0 0 0,0 0 0,0-1 0,0 0 0,6 2 0,15 1 0,1 0 0,0-2 0,0-1 0,46-4 0,104-22 0,-160 22 0,186-32 0,234-39 0,-397 69 0,-14 2 0,0 0 0,0-2 0,-1-1 0,47-17 0,-68 21 0,-1 1 0,1-1 0,-1 1 0,0-1 0,0 0 0,1 0 0,-1 0 0,0 0 0,0-1 0,-1 1 0,1 0 0,0-1 0,-1 1 0,0-1 0,1 0 0,-1 1 0,0-1 0,-1 0 0,1 0 0,0 1 0,-1-1 0,1 0 0,-1 0 0,0 0 0,0 0 0,0 0 0,0 0 0,-1 0 0,1 0 0,-2-4 0,-3-10 0,0 0 0,-1 1 0,0 0 0,-10-16 0,8 14 0,-59-116 0,-137-207 0,113 222 0,81 107 0,-1 0 0,-1 1 0,0 1 0,0 0 0,-1 0 0,0 1 0,-19-9 0,30 17-54,-1-1-1,1 1 0,0 0 1,-1 0-1,1 0 1,-1 0-1,1 1 0,-1-1 1,1 1-1,-1 0 1,1-1-1,-1 1 0,0 0 1,1 0-1,-1 1 0,1-1 1,-1 0-1,0 1 1,1 0-1,-1-1 0,1 1 1,0 0-1,-1 0 1,-3 3-1,-5 9-6771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3.717"/>
    </inkml:context>
    <inkml:brush xml:id="br0">
      <inkml:brushProperty name="width" value="0.05" units="cm"/>
      <inkml:brushProperty name="height" value="0.05" units="cm"/>
    </inkml:brush>
  </inkml:definitions>
  <inkml:trace contextRef="#ctx0" brushRef="#br0">0 1 24575,'5'0'0,"6"0"0,1 9 0,-1 8 0,2 10 0,-1 15 0,1 9 0,0 10 0,-4 4 0,-2 5 0,-3-1 0,-2-2 0,-2-12-8191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3.206"/>
    </inkml:context>
    <inkml:brush xml:id="br0">
      <inkml:brushProperty name="width" value="0.05" units="cm"/>
      <inkml:brushProperty name="height" value="0.05" units="cm"/>
    </inkml:brush>
  </inkml:definitions>
  <inkml:trace contextRef="#ctx0" brushRef="#br0">4918 770 24575,'-1'-16'0,"-1"1"0,-1 0 0,-1 0 0,0 0 0,-1 0 0,0 0 0,-2 1 0,1 0 0,-12-17 0,6 15 0,-1 0 0,0 1 0,-1 0 0,0 1 0,-1 1 0,-21-15 0,-109-62 0,104 67 0,-214-121 0,174 104 0,-106-38 0,114 52 0,-2 3 0,-1 4 0,0 3 0,-1 3 0,-79-2 0,7 14 0,-260 32 0,-144 59 0,542-88 0,-188 39 0,2 8 0,2 9 0,3 8 0,-289 143 0,373-151 0,2 6 0,4 3 0,2 5 0,-92 88 0,138-111 0,3 3 0,2 1 0,2 3 0,3 2 0,3 2 0,-44 81 0,59-83 0,3 1 0,2 1 0,3 0 0,3 2 0,2 0 0,-5 68 0,14 130 0,5-152 0,-1-99 0,0-5 0,-1-1 0,1 1 0,0 0 0,0 0 0,1 0 0,-1 0 0,1-1 0,0 1 0,0 0 0,0 0 0,0-1 0,1 1 0,2 4 0,2-7-1365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3.563"/>
    </inkml:context>
    <inkml:brush xml:id="br0">
      <inkml:brushProperty name="width" value="0.05" units="cm"/>
      <inkml:brushProperty name="height" value="0.05" units="cm"/>
    </inkml:brush>
  </inkml:definitions>
  <inkml:trace contextRef="#ctx0" brushRef="#br0">13 41 24575,'-2'1'0,"1"0"0,0 0 0,0 0 0,0 0 0,0 1 0,1-1 0,-1 0 0,0 1 0,0-1 0,1 1 0,-1-1 0,1 1 0,-1-1 0,1 1 0,0-1 0,0 1 0,-1-1 0,1 1 0,0 0 0,0-1 0,1 1 0,-1-1 0,1 4 0,0-2 0,0 1 0,1-1 0,0 1 0,0-1 0,0 0 0,0 0 0,0 0 0,1 0 0,4 5 0,4 1 0,1 1 0,0-1 0,0-1 0,16 8 0,186 102 0,-209-115 0,-1 0 0,1-1 0,0 0 0,0 0 0,1 0 0,-1 0 0,0-1 0,1 0 0,-1 0 0,0-1 0,1 1 0,10-2 0,-11 0 0,0 0 0,0-1 0,0 0 0,0 0 0,0 0 0,-1 0 0,1-1 0,-1 0 0,0 0 0,0 0 0,0 0 0,0-1 0,6-7 0,16-20 0,34-51 0,-43 55 0,1 1 0,2 1 0,34-34 0,-53 58-54,0 0-1,0 0 0,-1 0 1,1 0-1,0 1 1,0-1-1,0 0 0,0 1 1,0-1-1,0 0 1,0 1-1,1-1 0,-1 1 1,0 0-1,0-1 0,0 1 1,0 0-1,1 0 1,-1 0-1,0-1 0,0 1 1,1 1-1,-1-1 1,2 0-1,5 7-6771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4.581"/>
    </inkml:context>
    <inkml:brush xml:id="br0">
      <inkml:brushProperty name="width" value="0.05" units="cm"/>
      <inkml:brushProperty name="height" value="0.05" units="cm"/>
    </inkml:brush>
  </inkml:definitions>
  <inkml:trace contextRef="#ctx0" brushRef="#br0">1 23 24575,'0'-5'0,"5"-1"0,5 0 0,7 1 0,0 6 0,2 3 0,-3 6 0,-3 5 0,0 5 0,-2 4 0,-3 2 0,2 2 0,-1 0 0,-1 5 0,1 2 0,0-2 0,-1-5-8191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4.955"/>
    </inkml:context>
    <inkml:brush xml:id="br0">
      <inkml:brushProperty name="width" value="0.05" units="cm"/>
      <inkml:brushProperty name="height" value="0.05" units="cm"/>
    </inkml:brush>
  </inkml:definitions>
  <inkml:trace contextRef="#ctx0" brushRef="#br0">69 183 24575,'-1'-9'0,"0"-1"0,-1 1 0,0 0 0,-4-12 0,-5-21 0,11 37 0,-1-1 0,0 0 0,1 0 0,0 1 0,1-1 0,-1 0 0,1 1 0,1-7 0,-1 11 0,-1-1 0,1 1 0,0-1 0,0 1 0,-1-1 0,1 1 0,0 0 0,0 0 0,0-1 0,0 1 0,0 0 0,0 0 0,1 0 0,-1 0 0,0 0 0,1 0 0,-1 0 0,0 1 0,1-1 0,-1 0 0,1 1 0,-1-1 0,1 1 0,-1 0 0,1-1 0,0 1 0,-1 0 0,1 0 0,-1 0 0,1 0 0,0 0 0,-1 1 0,4 0 0,6 1 0,0 1 0,0 0 0,-1 1 0,1 0 0,-1 1 0,0 0 0,18 12 0,-20-12 0,-1 1 0,0-1 0,0 1 0,0 1 0,-1-1 0,0 1 0,0 0 0,-1 1 0,0-1 0,5 10 0,-8-14 0,-1 0 0,0-1 0,-1 1 0,1 0 0,0-1 0,-1 1 0,1 0 0,-1 0 0,0 0 0,0-1 0,0 1 0,0 0 0,-1 0 0,1 0 0,-1-1 0,0 1 0,1 0 0,-3 4 0,0-3 0,1 0 0,-1 0 0,0 0 0,0-1 0,0 1 0,-1-1 0,1 0 0,-1 0 0,1 0 0,-7 3 0,-2 1 0,-1-1 0,1-1 0,-1 0 0,0 0 0,0-1 0,-26 4 0,32-7-114,0 0 1,0-1-1,0 0 0,0 0 0,0 0 1,0-1-1,0 1 0,1-2 0,-1 1 1,0-1-1,-11-5 0,-3-5-6712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5.302"/>
    </inkml:context>
    <inkml:brush xml:id="br0">
      <inkml:brushProperty name="width" value="0.05" units="cm"/>
      <inkml:brushProperty name="height" value="0.05" units="cm"/>
    </inkml:brush>
  </inkml:definitions>
  <inkml:trace contextRef="#ctx0" brushRef="#br0">1 187 24575,'5'0'0,"1"5"0,0 6 0,4 1 0,-1 3 0,4 4 0,-1 3 0,2 3 0,-1 1 0,-3 2 0,-3-1 0,-3-3-8191</inkml:trace>
  <inkml:trace contextRef="#ctx0" brushRef="#br0" timeOffset="1">111 24 24575,'0'-5'0,"0"-6"0,0 4 0,0 7 0,0 9 0,0 2-8191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5.721"/>
    </inkml:context>
    <inkml:brush xml:id="br0">
      <inkml:brushProperty name="width" value="0.05" units="cm"/>
      <inkml:brushProperty name="height" value="0.05" units="cm"/>
    </inkml:brush>
  </inkml:definitions>
  <inkml:trace contextRef="#ctx0" brushRef="#br0">249 211 24575,'-3'-1'0,"0"0"0,0 0 0,0 0 0,0-1 0,0 1 0,0-1 0,1 0 0,-1 1 0,0-1 0,1-1 0,-5-3 0,-18-12 0,16 15 0,1 0 0,-1 1 0,1 0 0,-1 0 0,0 1 0,1 1 0,-1-1 0,0 1 0,0 1 0,1-1 0,-1 1 0,-16 5 0,22-5 0,0-1 0,0 1 0,0 1 0,0-1 0,1 0 0,-1 1 0,0-1 0,0 1 0,1 0 0,-1 0 0,1 0 0,0 0 0,-1 1 0,1-1 0,0 0 0,1 1 0,-1 0 0,0-1 0,1 1 0,-1 0 0,1 0 0,0 0 0,0 0 0,0 0 0,0 0 0,0 0 0,1 0 0,0 0 0,-1 1 0,1-1 0,0 0 0,1 0 0,-1 0 0,0 0 0,1 0 0,0 1 0,2 4 0,-3-5 0,1-1 0,-1 1 0,1-1 0,0 1 0,0-1 0,0 0 0,0 1 0,0-1 0,0 0 0,1 0 0,-1 0 0,1 0 0,-1 0 0,1 0 0,0 0 0,0-1 0,0 1 0,0 0 0,0-1 0,0 0 0,0 1 0,1-1 0,-1 0 0,0 0 0,1 0 0,-1-1 0,1 1 0,-1-1 0,1 1 0,-1-1 0,1 0 0,-1 0 0,1 0 0,-1 0 0,1 0 0,2-1 0,2-1 0,0 0 0,-1 0 0,1-1 0,-1 0 0,0 0 0,0-1 0,0 1 0,0-1 0,0-1 0,-1 1 0,0-1 0,5-5 0,6-10 0,-2-1 0,0 0 0,-1-1 0,-2 0 0,0-1 0,-1 0 0,-1-1 0,-2 0 0,7-36 0,-13 60 0,-1 0 0,0 0 0,0 0 0,0 0 0,0 0 0,0 0 0,0 0 0,0 0 0,0 0 0,0 1 0,0-1 0,0 0 0,0 0 0,0 0 0,0 0 0,1 0 0,-1 0 0,0 0 0,0 0 0,0 0 0,0 0 0,0 0 0,0 0 0,0 0 0,0 0 0,0 0 0,1 0 0,-1 0 0,0 0 0,0 0 0,0 0 0,0 0 0,0 0 0,0 0 0,0 0 0,0 0 0,0 0 0,0 0 0,1 0 0,-1 0 0,0 0 0,0-1 0,0 1 0,0 0 0,0 0 0,0 0 0,0 0 0,0 0 0,0 0 0,0 0 0,0 0 0,0 0 0,0 0 0,0 0 0,0-1 0,0 1 0,0 0 0,0 0 0,0 0 0,0 0 0,0 0 0,0 0 0,0 0 0,0 0 0,6 12 0,3 19 0,20 101-1365,-17-86-5461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7.181"/>
    </inkml:context>
    <inkml:brush xml:id="br0">
      <inkml:brushProperty name="width" value="0.05" units="cm"/>
      <inkml:brushProperty name="height" value="0.05" units="cm"/>
    </inkml:brush>
  </inkml:definitions>
  <inkml:trace contextRef="#ctx0" brushRef="#br0">111 445 24575,'-2'0'0,"0"0"0,0 1 0,-1-1 0,1 0 0,0 1 0,0-1 0,0 1 0,0 0 0,0-1 0,0 1 0,0 0 0,1 0 0,-1 0 0,0 1 0,0-1 0,1 0 0,-1 1 0,1-1 0,-1 1 0,1-1 0,0 1 0,-1 0 0,1-1 0,0 1 0,0 0 0,0 0 0,0 0 0,1 0 0,-1 0 0,0 0 0,1 0 0,0 0 0,-1 0 0,1 0 0,0 5 0,0 7 0,0 0 0,1 1 0,0-1 0,4 17 0,-2-16 0,0 6 0,1-5 0,-2 0 0,0-1 0,-1 26 0,-4-37 0,-1-12 0,-4-14 0,-48-230 0,50 210 0,3-1 0,0 1 0,3 0 0,6-47 0,-5 79 0,0 0 0,1 0 0,1 0 0,0 1 0,0-1 0,1 1 0,0-1 0,0 1 0,1 1 0,0-1 0,7-8 0,-8 12 0,1 1 0,-1-1 0,1 1 0,0 0 0,1 0 0,-1 1 0,1-1 0,-1 1 0,1 0 0,0 1 0,0 0 0,0 0 0,0 0 0,1 0 0,-1 1 0,1 0 0,-1 1 0,7-1 0,-5 1 0,-1 1 0,0 0 0,0 0 0,1 0 0,-1 1 0,0 0 0,0 0 0,0 1 0,-1 0 0,1 0 0,-1 1 0,1-1 0,-1 2 0,0-1 0,-1 0 0,1 1 0,-1 0 0,0 1 0,0-1 0,0 1 0,-1 0 0,4 6 0,-3-4 0,-1 0 0,0 0 0,0 1 0,0-1 0,-1 1 0,-1-1 0,0 1 0,0 0 0,0 0 0,-1 0 0,0 0 0,-1 0 0,0 1 0,-1-1 0,1 0 0,-2 0 0,-2 12 0,-2-6 0,0 0 0,-1 0 0,0-1 0,-1 0 0,-1 0 0,0-1 0,-1 0 0,0-1 0,-1 0 0,-22 19 0,-8 1 0,-88 53 0,113-75 0,13-5 0,13-1 0,21 0 0,-21-2 0,39 5 0,1 3 0,-2 2 0,1 2 0,66 29 0,-45-10-1365,-43-18-5461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7.710"/>
    </inkml:context>
    <inkml:brush xml:id="br0">
      <inkml:brushProperty name="width" value="0.05" units="cm"/>
      <inkml:brushProperty name="height" value="0.05" units="cm"/>
    </inkml:brush>
  </inkml:definitions>
  <inkml:trace contextRef="#ctx0" brushRef="#br0">50 280 24575,'-10'-2'0,"2"1"0,7 15 0,7 11 0,1-1 0,12 28 0,4 14 0,-20-56 0,-1-3 0,1-1 0,-1 1 0,-1 0 0,0 0 0,0 0 0,0 0 0,-1 0 0,0 11 0,0-18 0,0 0 0,0 0 0,0 0 0,-1-1 0,1 1 0,0 0 0,0 0 0,0 0 0,0 0 0,0-1 0,-1 1 0,1 0 0,0 0 0,0 0 0,0 0 0,0 0 0,-1 0 0,1 0 0,0-1 0,0 1 0,-1 0 0,1 0 0,0 0 0,0 0 0,0 0 0,-1 0 0,1 0 0,0 0 0,0 0 0,0 0 0,-1 0 0,1 0 0,0 0 0,0 0 0,0 1 0,-1-1 0,1 0 0,0 0 0,0 0 0,0 0 0,-1 0 0,1 0 0,0 0 0,0 1 0,0-1 0,0 0 0,-1 0 0,1 0 0,0 0 0,0 1 0,0-1 0,0 0 0,0 0 0,0 0 0,0 1 0,0-1 0,-1 0 0,1 0 0,0 0 0,0 1 0,0-1 0,0 0 0,0 0 0,0 0 0,0 1 0,0-1 0,-9-16 0,-8-29 0,2-1 0,1 0 0,3-1 0,-7-72 0,15 102 0,1 0 0,2-1 0,-1 1 0,2 0 0,0-1 0,5-19 0,-6 33 0,1 0 0,0 0 0,0 0 0,1 0 0,-1 0 0,1 0 0,0 1 0,0-1 0,0 0 0,0 1 0,1 0 0,0-1 0,-1 1 0,1 0 0,0 0 0,0 0 0,1 1 0,-1-1 0,1 1 0,-1 0 0,1 0 0,0 0 0,-1 0 0,1 1 0,0-1 0,0 1 0,0 0 0,1 0 0,-1 1 0,7-1 0,-8 1 0,1 0 0,-1 0 0,1 0 0,-1 0 0,0 1 0,1-1 0,-1 1 0,0 0 0,0 0 0,0 0 0,1 1 0,-1-1 0,0 1 0,-1 0 0,1 0 0,0 0 0,0 0 0,3 4 0,-3-3 0,-1 1 0,1-1 0,-1 1 0,0 0 0,0 0 0,0 0 0,-1 1 0,1-1 0,-1 0 0,0 1 0,0-1 0,0 7 0,0 0 0,-1-1 0,-1 0 0,1 0 0,-2 1 0,1-1 0,-2 0 0,1 0 0,-1 0 0,-1-1 0,1 1 0,-9 13 0,3-10 0,-1 0 0,-19 19 0,21-25 0,1 0 0,0 1 0,0 0 0,1 0 0,0 0 0,1 1 0,-1 0 0,-5 14 0,11-20 0,-1 0 0,1 0 0,0 0 0,0 0 0,0 0 0,0 0 0,1 0 0,-1 0 0,1-1 0,-1 1 0,1 0 0,0 0 0,0 0 0,1-1 0,-1 1 0,0-1 0,1 1 0,0-1 0,-1 1 0,1-1 0,0 0 0,0 0 0,1 0 0,-1 0 0,0 0 0,4 2 0,7 5 0,1 0 0,1 0 0,20 8 0,-26-13 0,46 20-40,-27-12-402,0 1 1,41 26-1,-49-24-6384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8.117"/>
    </inkml:context>
    <inkml:brush xml:id="br0">
      <inkml:brushProperty name="width" value="0.05" units="cm"/>
      <inkml:brushProperty name="height" value="0.05" units="cm"/>
    </inkml:brush>
  </inkml:definitions>
  <inkml:trace contextRef="#ctx0" brushRef="#br0">13 10 24575,'-5'0'0,"-1"5"0,5 1 0,7 0 0,7-1 0,11-7 0,6-2 0,2 0 0,6-1 0,0-3 0,-6 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8.472"/>
    </inkml:context>
    <inkml:brush xml:id="br0">
      <inkml:brushProperty name="width" value="0.05" units="cm"/>
      <inkml:brushProperty name="height" value="0.05" units="cm"/>
    </inkml:brush>
  </inkml:definitions>
  <inkml:trace contextRef="#ctx0" brushRef="#br0">0 1 24575,'0'5'0,"0"5"0,5 7 0,1 5 0,4 3 0,1 2 0,-2 5 0,3 3 0,-2-1 0,-1-1 0,1-1 0,0-2 0,2-2 0,5-5 0,-2-6-8191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4.075"/>
    </inkml:context>
    <inkml:brush xml:id="br0">
      <inkml:brushProperty name="width" value="0.05" units="cm"/>
      <inkml:brushProperty name="height" value="0.05" units="cm"/>
    </inkml:brush>
  </inkml:definitions>
  <inkml:trace contextRef="#ctx0" brushRef="#br0">82 794 24575,'-3'-52'0,"-2"0"0,-15-65 0,4 29 0,16 84 0,-37-327 0,36 322 0,1-1 0,1 0 0,-1 1 0,2-1 0,-1 1 0,1-1 0,1 1 0,6-18 0,-7 24 0,0 0 0,0 0 0,0 0 0,0 0 0,1 0 0,-1 0 0,1 1 0,-1-1 0,1 1 0,0 0 0,0-1 0,0 1 0,0 1 0,1-1 0,-1 0 0,0 1 0,1 0 0,-1 0 0,1 0 0,-1 0 0,1 0 0,0 1 0,-1-1 0,1 1 0,0 0 0,3 1 0,10 0 0,-1 1 0,0 1 0,1 1 0,-1 0 0,-1 2 0,1-1 0,28 16 0,-6 1 0,64 46 0,-73-45 0,-1 0 0,-1 2 0,-1 1 0,38 49 0,-52-58 0,0 0 0,-2 1 0,1 0 0,-2 1 0,-1-1 0,0 2 0,-1-1 0,-1 1 0,5 37 0,-9-45-6,-2 0-1,0 0 0,0 0 0,-1 0 1,0 0-1,-1 0 0,-1 0 1,0-1-1,0 1 0,-1-1 1,-10 20-1,6-16 32,-1-1 0,-1 1 0,0-2 0,-1 0 0,-1 0 0,0-1 0,-21 18 0,7-11-190,0-2 0,-1-1 0,-1 0 0,-1-2 0,1-2 0,-2 0 0,0-2 0,-47 10 0,31-13-6661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8.842"/>
    </inkml:context>
    <inkml:brush xml:id="br0">
      <inkml:brushProperty name="width" value="0.05" units="cm"/>
      <inkml:brushProperty name="height" value="0.05" units="cm"/>
    </inkml:brush>
  </inkml:definitions>
  <inkml:trace contextRef="#ctx0" brushRef="#br0">25 43 24575,'-7'-28'0,"0"24"0,0 17 0,6-6 0,0 0 0,0 0 0,1 1 0,0-1 0,0 0 0,1 1 0,2 11 0,15 54 0,-15-63 0,1 6 0,-1-6 0,-1-1 0,1 1 0,0-1 0,10 17 0,-13-24 0,1-1 0,0 1 0,0-1 0,0 0 0,0 1 0,0-1 0,1 0 0,-1 0 0,0 0 0,0 0 0,1 0 0,-1 0 0,1 0 0,-1 0 0,1 0 0,-1-1 0,1 1 0,-1-1 0,1 1 0,0-1 0,-1 0 0,1 1 0,0-1 0,-1 0 0,1 0 0,0 0 0,-1-1 0,1 1 0,0 0 0,-1 0 0,1-1 0,0 1 0,-1-1 0,1 0 0,1 0 0,2-2 0,0 1 0,0-1 0,-1 0 0,1 0 0,0 0 0,-1-1 0,0 0 0,0 0 0,0 0 0,-1 0 0,1-1 0,-1 1 0,0-1 0,0 0 0,-1 0 0,1 0 0,1-5 0,1-8 0,0 0 0,-1 0 0,2-33 0,-2 11 0,-3 39 0,-1-1 0,0 1 0,0-1 0,0 0 0,-1 1 0,1-1 0,0 1 0,-1-1 0,1 1 0,0-1 0,-1 1 0,0-1 0,1 1 0,-1 0 0,0-1 0,0 1 0,0 0 0,0-1 0,0 1 0,0 0 0,0 0 0,0 0 0,0 0 0,-1 0 0,1 0 0,0 0 0,-1 1 0,1-1 0,-1 0 0,1 1 0,0-1 0,-3 0 0,-6-2 0,0 1 0,-1 0 0,-19-2 0,13 3 0,13 0-85,0 1 0,0 0-1,0 0 1,0 1 0,0-1-1,1 1 1,-1-1 0,0 1-1,0 1 1,1-1 0,-1 0-1,0 1 1,1 0 0,0 0-1,-7 4 1,-3 3-6741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9.230"/>
    </inkml:context>
    <inkml:brush xml:id="br0">
      <inkml:brushProperty name="width" value="0.05" units="cm"/>
      <inkml:brushProperty name="height" value="0.05" units="cm"/>
    </inkml:brush>
  </inkml:definitions>
  <inkml:trace contextRef="#ctx0" brushRef="#br0">1 0 24575,'1'0'0,"0"1"0,0-1 0,0 0 0,0 1 0,-1-1 0,1 1 0,0-1 0,0 1 0,0-1 0,0 1 0,-1 0 0,1-1 0,0 1 0,0 0 0,-1-1 0,1 1 0,-1 0 0,1 0 0,-1 0 0,1 0 0,-1-1 0,1 1 0,-1 0 0,0 0 0,1 0 0,-1 2 0,6 29 0,-6-29 0,5 65 0,-4-44 0,1-1 0,0 1 0,2-1 0,10 38 0,-11-54 0,-1-1 0,1 0 0,0 0 0,0 0 0,1 0 0,0-1 0,0 1 0,0-1 0,1 0 0,-1 0 0,1 0 0,1-1 0,-1 0 0,0 0 0,1 0 0,0-1 0,0 0 0,0 0 0,0 0 0,13 3 0,-13-4 0,0-1 0,0 0 0,-1 0 0,1 0 0,0-1 0,0 0 0,0 0 0,0-1 0,0 0 0,0 0 0,-1 0 0,1 0 0,0-1 0,-1 0 0,1 0 0,-1-1 0,0 1 0,0-1 0,0 0 0,0-1 0,0 1 0,0-1 0,-1 0 0,0 0 0,0-1 0,6-7 0,-6 6 0,1-1 0,-1 0 0,0 1 0,-1-2 0,0 1 0,0 0 0,0-1 0,-1 1 0,0-1 0,-1 0 0,1 0 0,-2 0 0,1 0 0,-1 0 0,0 0 0,-1 0 0,1 1 0,-2-1 0,-2-10 0,2 10 0,-1 1 0,0-1 0,0 1 0,-1-1 0,0 1 0,0 0 0,-1 1 0,0-1 0,0 1 0,0 0 0,-1 0 0,0 0 0,0 1 0,-1 0 0,1 0 0,-1 1 0,0 0 0,0 0 0,0 1 0,-1-1 0,0 1 0,1 1 0,-15-3 0,19 4-85,1 1 0,0 0-1,-1 0 1,1 0 0,0 0-1,-1 0 1,1 0 0,0 0-1,-1 1 1,1-1 0,0 1-1,0 0 1,-1 0 0,1 0-1,-4 2 1,-6 8-6741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19.637"/>
    </inkml:context>
    <inkml:brush xml:id="br0">
      <inkml:brushProperty name="width" value="0.05" units="cm"/>
      <inkml:brushProperty name="height" value="0.05" units="cm"/>
    </inkml:brush>
  </inkml:definitions>
  <inkml:trace contextRef="#ctx0" brushRef="#br0">75 32 24575,'-1'4'0,"0"-1"0,0 1 0,-1-1 0,0 1 0,1-1 0,-1 0 0,0 1 0,0-1 0,-1 0 0,1 0 0,-1 0 0,-4 3 0,-7 10 0,10-10 0,1-1 0,-1 1 0,1 0 0,0 0 0,0 0 0,1 1 0,0-1 0,0 1 0,0-1 0,1 1 0,0 0 0,0-1 0,1 1 0,0 0 0,0 0 0,0 0 0,1-1 0,0 1 0,0 0 0,1-1 0,0 1 0,0-1 0,1 1 0,-1-1 0,1 0 0,1 0 0,-1 0 0,1-1 0,0 1 0,0-1 0,1 0 0,0 0 0,0 0 0,0-1 0,0 0 0,1 0 0,-1 0 0,1 0 0,0-1 0,8 3 0,-3-2 0,-1 0 0,1-1 0,0 0 0,0-1 0,0 0 0,0-1 0,0 0 0,0-1 0,1 0 0,-1-1 0,0 0 0,0-1 0,0 0 0,0 0 0,0-1 0,15-8 0,-18 9 0,-1-2 0,1 1 0,-1-1 0,0 0 0,0-1 0,-1 1 0,0-2 0,0 1 0,0 0 0,0-1 0,-1 0 0,0-1 0,0 1 0,0-1 0,-1 0 0,0 0 0,-1 0 0,1 0 0,-1-1 0,-1 0 0,1 1 0,-1-1 0,1-13 0,-3 15-5,1 0 0,-2 0 0,1 1 0,-1-1 0,0 0 0,0 1 0,0-1 0,-1 0 0,0 1 0,0 0 0,0-1 0,-1 1 0,1 0 0,-1 0 0,-7-8 0,4 7 25,0-1 0,-1 1 0,1 0 0,-2 1 0,1-1 0,0 1 0,-1 1 0,0-1 0,-13-4 0,9 5-119,0 0 0,0 0 0,0 1 0,0 1 0,0 0 0,0 0 0,-1 2 0,1-1 0,-1 1 0,1 1 0,0 1 0,-1-1 0,1 2 0,-23 7 0,9 3-6727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5.835"/>
    </inkml:context>
    <inkml:brush xml:id="br0">
      <inkml:brushProperty name="width" value="0.05" units="cm"/>
      <inkml:brushProperty name="height" value="0.05" units="cm"/>
    </inkml:brush>
  </inkml:definitions>
  <inkml:trace contextRef="#ctx0" brushRef="#br0">639 0 24575,'0'759'0,"-2"-759"0,-1 0 0,0 0 0,0 0 0,0 0 0,1 0 0,-1-1 0,0 0 0,0 1 0,1-1 0,-1 0 0,-4-3 0,-10-1 0,-12 2 0,1 0 0,0 2 0,-1 1 0,0 2 0,1 1 0,-36 7 0,4-1 0,-76 17 0,71-12 0,61-13-80,0-1 0,-1 1-1,1-1 1,0 0 0,0 0-1,0 0 1,-1-1 0,1 1-1,0-1 1,0 0 0,0 0 0,0-1-1,0 1 1,0-1 0,0 0-1,-5-4 1,-5-2-6746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6.225"/>
    </inkml:context>
    <inkml:brush xml:id="br0">
      <inkml:brushProperty name="width" value="0.05" units="cm"/>
      <inkml:brushProperty name="height" value="0.05" units="cm"/>
    </inkml:brush>
  </inkml:definitions>
  <inkml:trace contextRef="#ctx0" brushRef="#br0">231 0 24575,'1'4'0,"1"0"0,0 0 0,-1 0 0,2 0 0,-1 0 0,0 0 0,1-1 0,-1 1 0,1-1 0,0 0 0,4 4 0,8 10 0,-11-11 0,0 1 0,0-1 0,0 1 0,-1 0 0,0 0 0,-1 0 0,1 0 0,-1 0 0,-1 1 0,1-1 0,-1 1 0,-1-1 0,1 1 0,-2 8 0,0-5 0,-1 0 0,0-1 0,-1 1 0,0-1 0,-1 0 0,0 0 0,-1 0 0,0-1 0,-6 10 0,-8 6 0,0 0 0,-2-1 0,-1-1 0,0-1 0,-47 34 0,-29 12 0,99-68 0,-1 0 0,0 0 0,1 0 0,-1 0 0,1 0 0,-1 0 0,1 0 0,-1 0 0,0 0 0,1 0 0,-1 0 0,0 1 0,1-1 0,-1 0 0,1 0 0,-1 0 0,0 0 0,1 1 0,-1-1 0,0 0 0,1 0 0,-1 1 0,0-1 0,0 0 0,1 1 0,-1-1 0,0 0 0,0 1 0,1-1 0,-1 0 0,0 1 0,0-1 0,0 0 0,0 1 0,0-1 0,0 1 0,1-1 0,-1 0 0,0 1 0,0-1 0,0 1 0,0-1 0,0 0 0,0 1 0,-1-1 0,1 1 0,0-1 0,0 0 0,0 1 0,0-1 0,0 0 0,-1 1 0,1-1 0,0 0 0,0 1 0,0-1 0,-1 0 0,1 1 0,0-1 0,-1 0 0,1 0 0,0 1 0,-1-1 0,1 0 0,0 0 0,-1 1 0,1-1 0,0 0 0,-1 0 0,43 4 0,-28-3 0,52 10 66,86 27 0,36 7-1563,-156-40-5329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6.693"/>
    </inkml:context>
    <inkml:brush xml:id="br0">
      <inkml:brushProperty name="width" value="0.05" units="cm"/>
      <inkml:brushProperty name="height" value="0.05" units="cm"/>
    </inkml:brush>
  </inkml:definitions>
  <inkml:trace contextRef="#ctx0" brushRef="#br0">526 249 24575,'-1'0'0,"-1"0"0,1-1 0,0 0 0,0 1 0,0-1 0,0 0 0,0 1 0,0-1 0,0 0 0,0 0 0,0 0 0,0 0 0,0 0 0,0 0 0,0 0 0,1 0 0,-1 0 0,1 0 0,-1 0 0,1 0 0,-1-1 0,1 1 0,-1 0 0,1 0 0,0-1 0,0 1 0,0-2 0,-5-42 0,4 40 0,1-34 0,1 28 0,-1-1 0,0 1 0,-1-1 0,-1 1 0,1-1 0,-5-13 0,5 23 0,0 0 0,0-1 0,-1 1 0,1 0 0,0 0 0,-1 0 0,1 0 0,-1 0 0,0 0 0,1 1 0,-1-1 0,0 1 0,0-1 0,0 1 0,-1-1 0,1 1 0,0 0 0,0 0 0,-1 0 0,1 0 0,0 1 0,-1-1 0,1 1 0,-1-1 0,1 1 0,-1 0 0,1 0 0,-1 0 0,1 0 0,0 0 0,-1 1 0,1-1 0,-1 1 0,-3 1 0,-11 2 0,0 2 0,0-1 0,0 2 0,1 1 0,-1 0 0,-20 14 0,4 1 0,-54 48 0,72-57 0,0 1 0,1 1 0,0 1 0,2-1 0,0 2 0,1 0 0,0 0 0,2 1 0,0 1 0,1-1 0,-8 34 0,12-40 0,2 0 0,0 1 0,1-1 0,0 0 0,1 1 0,0-1 0,1 1 0,0-1 0,2 0 0,-1 1 0,2-1 0,-1-1 0,2 1 0,0 0 0,0-1 0,1 0 0,1 0 0,0-1 0,11 15 0,-9-16 11,1 0 0,0 0 0,0-1 0,0 0 0,1-1 0,1 0-1,-1-1 1,1 0 0,1-1 0,16 7 0,-6-6-259,-1 0 1,1-2-1,1 0 1,-1-2-1,27 1 1,4-2-6579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7.258"/>
    </inkml:context>
    <inkml:brush xml:id="br0">
      <inkml:brushProperty name="width" value="0.05" units="cm"/>
      <inkml:brushProperty name="height" value="0.05" units="cm"/>
    </inkml:brush>
  </inkml:definitions>
  <inkml:trace contextRef="#ctx0" brushRef="#br0">41 150 24575,'-32'10'0,"23"-2"0,9-7 0,1-1 0,-1 1 0,1-1 0,-1 0 0,0 1 0,1-1 0,-1 1 0,1-1 0,-1 0 0,1 1 0,-1-1 0,1 0 0,-1 0 0,1 1 0,-1-1 0,1 0 0,0 0 0,-1 0 0,1 0 0,-1 0 0,1 0 0,-1 0 0,1 0 0,1 0 0,22 3 0,1-2 0,0-1 0,-1-1 0,42-7 0,101-27 0,-101 19 0,-33 9 0,-1-2 0,-1-1 0,48-22 0,-78 31 0,1 0 0,0 0 0,-1 0 0,1 0 0,0 1 0,0-1 0,0 1 0,-1-1 0,1 1 0,0 0 0,0-1 0,0 1 0,0 0 0,0 0 0,0 0 0,0 1 0,-1-1 0,1 0 0,0 1 0,0-1 0,0 1 0,2 1 0,-1 0 0,0 1 0,-1-1 0,0 1 0,0-1 0,1 1 0,-2 0 0,1 0 0,0 0 0,-1 0 0,1 0 0,1 7 0,57 174 0,-27-79 0,-33-105 0,0 0 0,0-1 0,0 1 0,0 0 0,0 0 0,0 0 0,0 0 0,0-1 0,1 1 0,-1 0 0,0 0 0,0 0 0,0 0 0,0 0 0,0-1 0,1 1 0,-1 0 0,0 0 0,0 0 0,0 0 0,1 0 0,-1 0 0,0 0 0,0 0 0,0 0 0,1 0 0,-1 0 0,0 0 0,0 0 0,0 0 0,1 0 0,-1 0 0,0 0 0,0 0 0,0 0 0,1 0 0,-1 0 0,0 0 0,0 0 0,0 0 0,0 0 0,1 0 0,-1 1 0,0-1 0,0 0 0,0 0 0,0 0 0,1 0 0,-1 0 0,0 1 0,0-1 0,0 0 0,0 0 0,0 0 0,0 0 0,0 1 0,0-1 0,0 0 0,1 0 0,-1 0 0,0 1 0,0-1 0,0 0 0,0 0 0,0 1 0,7-19 0,-6 15 0,21-62 0,3 2 0,3 0 0,52-85 0,-79 146 0,0 0 0,0 0 0,0 1 0,0-1 0,0 0 0,1 1 0,-1-1 0,1 1 0,-1 0 0,1-1 0,-1 1 0,1 0 0,0 0 0,-1 0 0,1 0 0,0 0 0,0 1 0,0-1 0,0 0 0,0 1 0,0-1 0,0 1 0,0 0 0,0 0 0,2 0 0,-1 0 0,0 2 0,0-1 0,0 0 0,-1 0 0,1 1 0,0-1 0,-1 1 0,1 0 0,-1 0 0,1 0 0,-1 0 0,0 0 0,0 1 0,0-1 0,3 6 0,11 17 38,-1 1-1,22 56 1,-26-56-408,1 1 1,1-2-1,25 38 1,-22-43-6457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7.636"/>
    </inkml:context>
    <inkml:brush xml:id="br0">
      <inkml:brushProperty name="width" value="0.05" units="cm"/>
      <inkml:brushProperty name="height" value="0.05" units="cm"/>
    </inkml:brush>
  </inkml:definitions>
  <inkml:trace contextRef="#ctx0" brushRef="#br0">1 6 24575,'0'-4'0,"0"2"0,0 7 0,4 7 0,7 10 0,1 12 0,3 8 0,4 7 0,3 5 0,3 1 0,-3 2 0,-1 0 0,-3-1 0,-6-4 0,-4-8 0,-4-5 0,-2-10-8191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7.976"/>
    </inkml:context>
    <inkml:brush xml:id="br0">
      <inkml:brushProperty name="width" value="0.05" units="cm"/>
      <inkml:brushProperty name="height" value="0.05" units="cm"/>
    </inkml:brush>
  </inkml:definitions>
  <inkml:trace contextRef="#ctx0" brushRef="#br0">11 243 24575,'-6'-19'0,"6"18"0,-1 0 0,1 1 0,-1-1 0,1 1 0,-1-1 0,1 0 0,0 0 0,-1 1 0,1-1 0,0 0 0,0 0 0,0 1 0,0-1 0,0 0 0,-1 0 0,1 1 0,0-1 0,1 0 0,-1 0 0,0 1 0,0-1 0,0 0 0,0 0 0,1 1 0,-1-1 0,0 0 0,0 0 0,1 1 0,-1-1 0,1 0 0,-1 1 0,1-1 0,-1 1 0,1-1 0,-1 1 0,1-1 0,-1 1 0,1-1 0,0 1 0,-1-1 0,1 1 0,0 0 0,-1-1 0,1 1 0,0 0 0,0-1 0,-1 1 0,1 0 0,0 0 0,0 0 0,1 0 0,21-7 0,1 2 0,41-5 0,9-2 0,-60 9 0,104-28 0,-107 28 0,0-1 0,-1-1 0,1 0 0,-1-1 0,0 0 0,0 0 0,-1-1 0,12-10 0,-19 15 0,0-1 0,0 1 0,-1 0 0,1-1 0,0 1 0,-1-1 0,0 0 0,0 1 0,1-1 0,-2 0 0,1 0 0,0 0 0,0 0 0,-1-3 0,0 5 0,0 0 0,0 0 0,0 0 0,0 0 0,0 0 0,-1 0 0,1 0 0,0 0 0,-1 0 0,1 0 0,-1 0 0,1 0 0,-1 0 0,0 0 0,1 1 0,-1-1 0,0 0 0,1 0 0,-1 1 0,0-1 0,0 0 0,0 1 0,1-1 0,-1 1 0,0-1 0,0 1 0,0 0 0,0-1 0,0 1 0,0 0 0,0-1 0,0 1 0,0 0 0,0 0 0,0 0 0,0 0 0,0 0 0,0 0 0,0 0 0,0 1 0,0-1 0,0 0 0,0 1 0,-1-1 0,-1 1 0,1-1 0,-1 1 0,1 0 0,-1 0 0,1 0 0,0 0 0,-1 0 0,1 0 0,0 0 0,0 1 0,0-1 0,0 1 0,0 0 0,0 0 0,0-1 0,-2 5 0,1-1 0,0-1 0,1 1 0,0 0 0,0 0 0,0 0 0,0 0 0,-1 10 0,1-1 0,1 1 0,0 1 0,1-1 0,3 28 0,0-28 15,0 1 0,0-1 0,1 0 0,1 0 0,1 0 0,0-1 0,16 27 0,-17-32-129,1-1 0,1 0-1,0 0 1,0 0 0,0-1 0,1 0-1,0-1 1,0 0 0,1 0 0,0-1-1,0 0 1,18 8 0,13-1-6712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28.305"/>
    </inkml:context>
    <inkml:brush xml:id="br0">
      <inkml:brushProperty name="width" value="0.05" units="cm"/>
      <inkml:brushProperty name="height" value="0.05" units="cm"/>
    </inkml:brush>
  </inkml:definitions>
  <inkml:trace contextRef="#ctx0" brushRef="#br0">134 314 24575,'-15'-27'0,"-1"1"0,-2 0 0,0 1 0,-43-44 0,56 65 0,11 14 0,16 16 0,1-4 0,101 109 0,-103-107 0,-2 1 0,-2 0 0,28 50 0,-42-68 0,0 0 0,0 0 0,-1 1 0,0-1 0,0 1 0,-1 0 0,2 14 0,-3-21 0,0 1 0,0-1 0,0 1 0,0 0 0,-1-1 0,1 1 0,0-1 0,-1 1 0,1-1 0,-1 1 0,1-1 0,-1 1 0,1-1 0,-1 0 0,0 1 0,0-1 0,0 0 0,0 0 0,0 0 0,0 1 0,0-1 0,0 0 0,-1 0 0,1-1 0,0 1 0,-1 0 0,1 0 0,0 0 0,-1-1 0,1 1 0,-1-1 0,1 1 0,-1-1 0,1 0 0,-1 0 0,1 1 0,-1-1 0,0 0 0,1 0 0,-1-1 0,1 1 0,-1 0 0,1 0 0,-1-1 0,-1 0 0,-1 0 0,0 1 0,1-1 0,-1 0 0,1 0 0,-1-1 0,1 1 0,-1-1 0,1 0 0,0 0 0,0 0 0,0 0 0,0-1 0,0 1 0,0-1 0,1 1 0,-1-1 0,-2-4 0,2 1 0,0 1 0,0-1 0,1 1 0,0-1 0,0 0 0,0 0 0,1 0 0,0 0 0,-1-12 0,2 2 0,1 1 0,0-1 0,1 0 0,1 1 0,0-1 0,1 1 0,10-25 0,-3 15 0,1 0 0,2 1 0,0 1 0,1 0 0,2 1 0,0 0 0,1 1 0,1 2 0,1 0 0,1 0 0,0 2 0,2 1 0,39-22 0,-55 35 11,0 0 0,-1 1 0,1-1 0,1 2 0,-1-1 0,0 1-1,0 0 1,1 1 0,-1 0 0,11 0 0,-15 1-50,-1-1 0,0 0 0,0 1 0,0-1 0,1 1 0,-1-1-1,0 1 1,0 0 0,0 0 0,0 0 0,0 0 0,0 0 0,-1 1 0,1-1 0,0 0 0,-1 1 0,1 0 0,-1-1-1,1 1 1,-1 0 0,1 0 0,-1-1 0,0 1 0,0 0 0,0 0 0,0 0 0,-1 1 0,1-1 0,0 0 0,-1 0 0,0 0-1,1 0 1,-1 1 0,0-1 0,0 0 0,0 0 0,-1 3 0,-4 26-6787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4.454"/>
    </inkml:context>
    <inkml:brush xml:id="br0">
      <inkml:brushProperty name="width" value="0.05" units="cm"/>
      <inkml:brushProperty name="height" value="0.05" units="cm"/>
    </inkml:brush>
  </inkml:definitions>
  <inkml:trace contextRef="#ctx0" brushRef="#br0">39 86 24575,'-8'8'0,"4"-6"0,1 1 0,0 0 0,0 0 0,0 1 0,0-1 0,0 1 0,1-1 0,-3 6 0,4-6 0,1-1 0,0 0 0,-1 0 0,1 1 0,0-1 0,0 0 0,0 1 0,1-1 0,-1 0 0,0 0 0,1 1 0,0-1 0,-1 0 0,1 0 0,0 0 0,0 0 0,0 0 0,0 0 0,1 0 0,1 2 0,9 13 0,1-1 0,1-1 0,1 0 0,24 19 0,28 29 0,-60-55 0,-1-1 0,0 1 0,0 0 0,-1 0 0,0 1 0,-1 0 0,5 11 0,-9-19 0,0-1 0,1 1 0,-1-1 0,1 1 0,-1 0 0,0-1 0,1 1 0,-1 0 0,0 0 0,0-1 0,0 1 0,1 0 0,-1 0 0,0-1 0,0 1 0,0 0 0,0 0 0,0-1 0,0 1 0,-1 0 0,1-1 0,0 1 0,0 0 0,0 0 0,-1-1 0,1 2 0,-1-3 0,0-1 0,0 1 0,0 0 0,0-1 0,0 1 0,1 0 0,-1-1 0,1 1 0,-1-1 0,1 1 0,-1-1 0,1 0 0,0-2 0,-3-12 9,2 0-1,0 0 1,1 0-1,1-1 1,0 1 0,1 0-1,1 0 1,0 0-1,1 1 1,1-1-1,0 1 1,1 0-1,14-24 1,-13 27-102,1 0 0,0 0 1,1 1-1,0 0 0,1 0 0,0 1 0,0 1 0,1-1 1,1 2-1,0 0 0,0 0 0,0 1 0,1 0 1,0 1-1,24-7 0,-2 4-6733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0.703"/>
    </inkml:context>
    <inkml:brush xml:id="br0">
      <inkml:brushProperty name="width" value="0.05" units="cm"/>
      <inkml:brushProperty name="height" value="0.05" units="cm"/>
    </inkml:brush>
  </inkml:definitions>
  <inkml:trace contextRef="#ctx0" brushRef="#br0">1 0 24575,'0'61'0,"21"467"0,119 344 0,-89-584 0,-25-140 0,-8 1 0,0 164 0,-18-299 0,-1-9 0,1 0 0,-1 0 0,1-1 0,1 1 0,-1 0 0,1 0 0,-1-1 0,1 1 0,1-1 0,-1 1 0,1 0 0,2 6 0,-3-11 0,0 1 0,0-1 0,0 1 0,0 0 0,0-1 0,0 0 0,0 1 0,0-1 0,0 0 0,0 0 0,0 1 0,0-1 0,0 0 0,0 0 0,1 0 0,-1 0 0,0 0 0,0 0 0,0-1 0,0 1 0,0 0 0,0-1 0,0 1 0,0 0 0,2-2 0,31-15 0,-23 11 0,19-6 0,0 2 0,1 2 0,0 0 0,0 2 0,41-3 0,-17 2 0,784-108-1150,3323-288-7691,-3266 357 8592,1146-78-57,-1772 93 2873,-2 1 3729,-234 29-5605,-26 2-526,0-1 1,-1 0-1,1-1 0,0 0 1,13-4-1,-21 5-165,1 0 0,-1 0 0,0 0 0,1 0 0,-1 0 0,0 0 0,1 0 0,-1 0 0,0 0 0,0-1 0,1 1 0,-1 0 0,0 0 0,0 0 0,1-1 0,-1 1 0,0 0 0,0 0 0,0-1 0,1 1 0,-1 0 0,0 0 0,0-1 0,0 1 0,0 0 0,0 0 0,1-1 0,-1 1 0,0 0 0,0-1 0,0 1 0,0 0 0,0-1 0,0 1 0,0 0 0,0-1 0,0 1 0,0 0 0,0 0 0,0-1 0,-1 1 0,1 0 0,0-1 0,0 1 0,0 0 0,0-1 0,0 1 0,-1 0 0,1 0 0,0-1 0,0 1 0,0 0 0,-1 0 0,1 0 0,0-1 0,0 1 0,-1 0 0,1 0 0,0 0 0,0 0 0,-1 0 0,1-1 0,0 1 0,-1 0 0,-24-13 0,21 11 0,-71-35-1365,55 23-5461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1.078"/>
    </inkml:context>
    <inkml:brush xml:id="br0">
      <inkml:brushProperty name="width" value="0.05" units="cm"/>
      <inkml:brushProperty name="height" value="0.05" units="cm"/>
    </inkml:brush>
  </inkml:definitions>
  <inkml:trace contextRef="#ctx0" brushRef="#br0">71 36 24575,'-24'-32'0,"22"28"0,4 4 0,14 17 0,0 0 0,1-2 0,0 0 0,1-1 0,35 21 0,21 16 0,-57-38 0,-1 1 0,0 0 0,-1 1 0,0 1 0,-1 1 0,22 35 0,-33-47 0,0-1 0,-1 1 0,0-1 0,0 1 0,0 0 0,-1 0 0,0 0 0,0 0 0,0 0 0,0 0 0,-1 0 0,0 1 0,0-1 0,0 0 0,-1 0 0,1 0 0,-1 0 0,-1 0 0,1 0 0,-1 0 0,0 0 0,0 0 0,0-1 0,0 1 0,-1-1 0,0 1 0,0-1 0,0 0 0,0 0 0,-1 0 0,0-1 0,0 1 0,0-1 0,-5 3 0,-10 7 21,0 0 1,0-2-1,-2-1 0,-26 11 0,-88 24-1145,122-42 777,-64 20-6479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1.761"/>
    </inkml:context>
    <inkml:brush xml:id="br0">
      <inkml:brushProperty name="width" value="0.05" units="cm"/>
      <inkml:brushProperty name="height" value="0.05" units="cm"/>
    </inkml:brush>
  </inkml:definitions>
  <inkml:trace contextRef="#ctx0" brushRef="#br0">130 543 24575,'-4'-3'0,"-1"0"0,1 0 0,-1 0 0,0 0 0,0 1 0,-10-4 0,12 5 0,1 0 0,-1 0 0,1 0 0,-1 1 0,0-1 0,1 1 0,-1-1 0,0 1 0,0 0 0,1 0 0,-1 0 0,0 1 0,0-1 0,1 0 0,-4 2 0,5-1 0,0 0 0,0 0 0,1 0 0,-1 0 0,0 0 0,0 0 0,1 1 0,-1-1 0,0 0 0,1 1 0,-1-1 0,1 0 0,0 1 0,-1-1 0,1 0 0,0 1 0,0-1 0,0 1 0,0-1 0,0 0 0,0 1 0,0-1 0,1 1 0,-1-1 0,0 0 0,1 2 0,15 43 0,-12-35 0,55 137 0,18 54 0,-75-196 0,3 7 0,-1 1 0,0 0 0,-1 0 0,2 22 0,-4-36 0,-1 0 0,0 0 0,0 0 0,0 1 0,0-1 0,0 0 0,0 0 0,0 0 0,0 1 0,1-1 0,-1 0 0,0 0 0,0 0 0,0 1 0,0-1 0,0 0 0,0 0 0,0 0 0,0 1 0,0-1 0,0 0 0,0 0 0,-1 0 0,1 1 0,0-1 0,0 0 0,0 0 0,0 0 0,0 0 0,0 1 0,0-1 0,0 0 0,-1 0 0,1 0 0,0 0 0,0 1 0,0-1 0,0 0 0,-1 0 0,1 0 0,0 0 0,0 0 0,0 0 0,0 0 0,-1 0 0,1 1 0,0-1 0,0 0 0,0 0 0,-1 0 0,1 0 0,0 0 0,0 0 0,-1 0 0,-10-12 0,-9-23 0,-9-20 0,3-2 0,2-1 0,2 0 0,4-2 0,1-1 0,4 0 0,2 0 0,3-1 0,0-84 0,8 125 0,2-1 0,0 1 0,1-1 0,2 1 0,0 0 0,1 0 0,16-37 0,-17 49 0,-1 0 0,1 1 0,0 0 0,1 0 0,0 0 0,0 1 0,1-1 0,0 2 0,0-1 0,1 1 0,0 0 0,0 0 0,0 1 0,1 0 0,-1 1 0,1 0 0,0 0 0,0 1 0,15-4 0,-11 6 0,0-1 0,1 2 0,-1 0 0,0 0 0,0 1 0,0 1 0,0 0 0,0 1 0,0 0 0,0 1 0,-1 0 0,0 1 0,0 1 0,0 0 0,0 1 0,-1 0 0,0 0 0,-1 1 0,11 10 0,-9-7 0,0 0 0,-1 1 0,-1 0 0,0 0 0,-1 1 0,0 0 0,-1 1 0,0 0 0,-1 1 0,-1-1 0,0 1 0,-1 0 0,0 1 0,-2-1 0,4 24 0,-7-21 0,-1-1 0,0 0 0,-2 1 0,1-1 0,-2 0 0,0 0 0,-1-1 0,-1 1 0,-1-1 0,0-1 0,-1 1 0,-1-1 0,0 0 0,-1-1 0,0 0 0,-15 14 0,4-5 0,-1-2 0,-1 0 0,0-2 0,-2-1 0,0 0 0,-1-2 0,-1-1 0,-37 15 0,64-30 0,0 0 0,0 0 0,0 0 0,0 0 0,0 0 0,0 0 0,1 0 0,-1 0 0,0 1 0,0-1 0,0 0 0,0 0 0,0 0 0,0 0 0,0 0 0,0 0 0,0 0 0,0 0 0,0 0 0,0 0 0,0 0 0,0 0 0,0 0 0,0 0 0,0 1 0,0-1 0,0 0 0,0 0 0,0 0 0,0 0 0,0 0 0,0 0 0,0 0 0,0 0 0,0 0 0,0 0 0,0 0 0,0 0 0,0 0 0,0 1 0,0-1 0,-1 0 0,1 0 0,0 0 0,0 0 0,16 0 0,31-1 0,-33 0 0,15 1 0,0 0 0,0 2 0,0 2 0,0 0 0,-1 2 0,47 16 0,-28-4 0,-1 2 0,-1 2 0,45 30 0,-40-22-682,84 39-1,-99-56-6143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2.382"/>
    </inkml:context>
    <inkml:brush xml:id="br0">
      <inkml:brushProperty name="width" value="0.05" units="cm"/>
      <inkml:brushProperty name="height" value="0.05" units="cm"/>
    </inkml:brush>
  </inkml:definitions>
  <inkml:trace contextRef="#ctx0" brushRef="#br0">111 331 24575,'-27'-24'0,"19"18"0,1 1 0,0-2 0,0 1 0,1-1 0,0 0 0,-10-14 0,16 21 0,0 0 0,0-1 0,0 1 0,-1 0 0,1 0 0,0 0 0,0-1 0,0 1 0,0 0 0,0 0 0,0-1 0,-1 1 0,1 0 0,0 0 0,0-1 0,0 1 0,0 0 0,0-1 0,0 1 0,0 0 0,0 0 0,0-1 0,0 1 0,0 0 0,1 0 0,-1-1 0,0 1 0,0 0 0,0 0 0,0-1 0,0 1 0,0 0 0,0 0 0,1 0 0,-1-1 0,0 1 0,0 0 0,0 0 0,1 0 0,-1-1 0,0 1 0,0 0 0,0 0 0,1 0 0,-1 0 0,0 0 0,0 0 0,1 0 0,-1-1 0,0 1 0,0 0 0,1 0 0,-1 0 0,0 0 0,1 0 0,-1 0 0,0 0 0,0 0 0,1 0 0,-1 0 0,1 1 0,18 3 0,-18-3 0,30 8 0,0-1 0,0-1 0,1-2 0,0-1 0,0-2 0,0 0 0,0-3 0,48-5 0,-76 5 0,1 0 0,-1 0 0,0 0 0,0-1 0,0 1 0,0-1 0,-1 0 0,1 0 0,0 0 0,-1 0 0,1-1 0,-1 0 0,0 1 0,0-1 0,0 0 0,0-1 0,0 1 0,-1 0 0,3-6 0,-4 7 0,0-1 0,0 0 0,0 0 0,-1 0 0,1 0 0,-1 0 0,0 0 0,0 0 0,0 0 0,0 0 0,-1 0 0,1 1 0,-1-1 0,0 0 0,1 0 0,-1 0 0,-1 0 0,1 1 0,0-1 0,-1 1 0,1-1 0,-1 1 0,0-1 0,0 1 0,1 0 0,-2 0 0,1 0 0,-3-2 0,-5-5 0,-1 0 0,0 2 0,-1-1 0,0 1 0,0 1 0,0 0 0,-1 1 0,-19-5 0,10 4 0,-1 1 0,1 1 0,-1 1 0,-29-1 0,44 4 0,0 1 0,1-1 0,-1 1 0,0 0 0,1 1 0,-1 0 0,1 0 0,0 0 0,-1 1 0,1 0 0,0 1 0,1 0 0,-1 0 0,1 0 0,-10 8 0,12-7 0,0-1 0,0 1 0,0 0 0,0 0 0,1 1 0,0-1 0,0 0 0,0 1 0,1 0 0,0 0 0,0 0 0,0 0 0,1 0 0,0 0 0,0 0 0,1 0 0,-1 1 0,1-1 0,2 11 0,-1-8 0,0 0 0,1 1 0,0-1 0,1 0 0,0 0 0,0-1 0,1 1 0,0-1 0,1 1 0,0-1 0,0 0 0,12 13 0,-9-13 0,1 0 0,0 0 0,0-2 0,0 1 0,1-1 0,0 0 0,0-1 0,1 0 0,16 5 0,-3-4 0,1 0 0,0-2 0,0 0 0,0-2 0,1-1 0,-1-1 0,0-1 0,49-8 0,-40 2 0,-1 0 0,-1-2 0,1-2 0,-1-1 0,49-26 0,-68 31 0,-1-1 0,-1 0 0,0-1 0,0 0 0,0 0 0,-1-2 0,9-11 0,-14 15 0,0-1 0,0 1 0,-1-1 0,0-1 0,0 1 0,-1 0 0,0-1 0,0 0 0,-1 0 0,0 0 0,-1 0 0,1-9 0,-2 12 0,0-1 0,-1 1 0,0 0 0,0 0 0,0-1 0,0 1 0,-1 0 0,0 0 0,-1 0 0,1 0 0,-1 1 0,0-1 0,-1 1 0,1-1 0,-1 1 0,0 0 0,-6-5 0,7 7 0,-1-1 0,-1 1 0,1 0 0,0 0 0,-1 0 0,1 0 0,-1 1 0,0 0 0,0 0 0,0 0 0,0 0 0,0 1 0,0 0 0,-1 0 0,1 0 0,0 1 0,-1 0 0,1 0 0,0 0 0,-10 2 0,12-1 0,0 0 0,1 0 0,-1 0 0,1 0 0,-1 1 0,1-1 0,0 1 0,-1-1 0,1 1 0,0 0 0,0 0 0,0 0 0,0 0 0,0 0 0,1 0 0,-1 0 0,1 1 0,-1-1 0,1 1 0,0-1 0,0 1 0,0-1 0,0 1 0,1 0 0,-1-1 0,1 1 0,-1 0 0,1 0 0,0-1 0,0 5 0,0 5 0,1 0 0,0 0 0,1 0 0,0 0 0,7 19 0,19 43 0,4-1 0,69 115 0,-26-51 0,35 92-1365,-98-203-5461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2.742"/>
    </inkml:context>
    <inkml:brush xml:id="br0">
      <inkml:brushProperty name="width" value="0.05" units="cm"/>
      <inkml:brushProperty name="height" value="0.05" units="cm"/>
    </inkml:brush>
  </inkml:definitions>
  <inkml:trace contextRef="#ctx0" brushRef="#br0">28 0 24575,'-5'5'0,"-5"2"0,-2-1-8191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4.456"/>
    </inkml:context>
    <inkml:brush xml:id="br0">
      <inkml:brushProperty name="width" value="0.05" units="cm"/>
      <inkml:brushProperty name="height" value="0.05" units="cm"/>
    </inkml:brush>
  </inkml:definitions>
  <inkml:trace contextRef="#ctx0" brushRef="#br0">12 0 24575,'-4'0'0,"-3"5"0,6 2 0,3 3 0,0 11 0,5 5 0,2 8 0,3 7 0,0 11 0,2 6 0,0 2 0,1 1 0,3-2 0,-1-1 0,0-5 0,-2-8 0,-4-7 0,-3-9-8191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4.794"/>
    </inkml:context>
    <inkml:brush xml:id="br0">
      <inkml:brushProperty name="width" value="0.05" units="cm"/>
      <inkml:brushProperty name="height" value="0.05" units="cm"/>
    </inkml:brush>
  </inkml:definitions>
  <inkml:trace contextRef="#ctx0" brushRef="#br0">153 509 24575,'-6'-10'0,"-1"0"0,1 1 0,-16-17 0,-7-10 0,17 18 0,0 0 0,1-1 0,1 0 0,0-1 0,-11-38 0,19 51 0,0-1 0,1 0 0,0 1 0,1-1 0,-1 0 0,2 0 0,-1 0 0,1 0 0,0 1 0,0-1 0,1 0 0,0 1 0,1-1 0,0 1 0,0 0 0,0 0 0,1 0 0,0 0 0,7-9 0,-3 7 0,0 0 0,0 1 0,1 1 0,0-1 0,1 2 0,-1-1 0,1 1 0,0 0 0,1 1 0,-1 0 0,1 1 0,22-6 0,-11 5 0,1 1 0,-1 0 0,1 2 0,0 1 0,38 2 0,-39 2 0,-1 0 0,0 1 0,0 1 0,0 2 0,-1 0 0,0 0 0,0 2 0,31 19 0,-40-21 0,-1 0 0,0 0 0,0 0 0,-1 2 0,0-1 0,0 1 0,-1 0 0,0 1 0,-1 0 0,0 0 0,0 0 0,-1 1 0,-1 0 0,0 0 0,0 1 0,4 18 0,-7-22 0,-1 0 0,-1-1 0,1 1 0,-1 0 0,-1 0 0,1-1 0,-1 1 0,0 0 0,-1-1 0,0 1 0,0-1 0,-5 9 0,2-5 0,0-1 0,-1 0 0,-1 0 0,0 0 0,0-1 0,-1 0 0,-12 10 0,-1-1 0,-1-1 0,-1-1 0,0-1 0,-1-1 0,-1-2 0,-27 11 0,41-18-227,0-1-1,0-1 1,0 0-1,-1-1 1,-15 2-1,-1-4-6598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5.182"/>
    </inkml:context>
    <inkml:brush xml:id="br0">
      <inkml:brushProperty name="width" value="0.05" units="cm"/>
      <inkml:brushProperty name="height" value="0.05" units="cm"/>
    </inkml:brush>
  </inkml:definitions>
  <inkml:trace contextRef="#ctx0" brushRef="#br0">1 85 24575,'0'1'0,"1"0"0,-1 0 0,0 0 0,1 0 0,-1 0 0,1 0 0,0 0 0,-1 0 0,1 0 0,0 0 0,-1 0 0,1 0 0,0 0 0,0-1 0,0 1 0,0 0 0,0-1 0,0 1 0,2 0 0,25 13 0,-17-10 0,4 4 0,1 1 0,-2 0 0,1 1 0,-1 1 0,-1 0 0,0 0 0,18 21 0,-27-27 0,0 0 0,0-1 0,-1 1 0,0 0 0,0 1 0,0-1 0,0 0 0,-1 1 0,0 0 0,0-1 0,0 1 0,-1 0 0,0 0 0,0 0 0,-1 0 0,1 0 0,-1 0 0,0 0 0,-1 0 0,0 0 0,0 0 0,0 0 0,-1 0 0,1 0 0,-4 6 0,4-10 0,1 0 0,-1-1 0,0 1 0,0-1 0,0 0 0,0 1 0,0-1 0,0 0 0,0 1 0,0-1 0,-1 0 0,1 0 0,0 0 0,-1 0 0,1 0 0,0 0 0,-3 1 0,2-2 0,1 0 0,0 0 0,0 0 0,0 0 0,0 0 0,0 0 0,0 0 0,0 0 0,0-1 0,0 1 0,-1 0 0,1-1 0,0 1 0,0-1 0,0 1 0,0-1 0,1 1 0,-1-1 0,0 0 0,-1 0 0,-1-2 0,0 0 0,0-1 0,1 1 0,-1 0 0,1-1 0,0 0 0,0 1 0,0-1 0,0 0 0,1 0 0,-1 0 0,0-7 0,0-2 9,1 0 1,1 1-1,0-1 0,1 0 0,0 0 1,1 1-1,0-1 0,1 1 0,0-1 0,1 1 1,1 0-1,6-13 0,-3 10-174,1 0 0,0 0 0,1 1 0,0 0 0,1 1 0,1 0 0,0 1 0,20-16 0,-2 6-6661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5.553"/>
    </inkml:context>
    <inkml:brush xml:id="br0">
      <inkml:brushProperty name="width" value="0.05" units="cm"/>
      <inkml:brushProperty name="height" value="0.05" units="cm"/>
    </inkml:brush>
  </inkml:definitions>
  <inkml:trace contextRef="#ctx0" brushRef="#br0">198 160 24575,'-10'0'0,"1"1"0,0 0 0,0 0 0,-1 1 0,1 1 0,0-1 0,0 1 0,1 1 0,-1 0 0,-13 8 0,16-8 0,0 0 0,0 1 0,1-1 0,-1 1 0,1 0 0,0 1 0,1-1 0,-1 1 0,1 0 0,0 0 0,1 1 0,-1-1 0,1 1 0,1-1 0,-1 1 0,-1 10 0,1-5 0,1 1 0,0-1 0,1 1 0,0-1 0,1 1 0,2 17 0,-2-26 0,1 0 0,0-1 0,0 1 0,0 0 0,0 0 0,0-1 0,1 1 0,0-1 0,0 1 0,0-1 0,0 0 0,0 0 0,1 0 0,-1 0 0,1 0 0,0 0 0,0-1 0,0 1 0,0-1 0,0 0 0,1 0 0,-1 0 0,1 0 0,5 1 0,1 0 0,-1-1 0,1 0 0,0 0 0,0-1 0,0 0 0,1-1 0,-1 0 0,0-1 0,0 0 0,0-1 0,0 0 0,-1 0 0,1-1 0,0 0 0,-1-1 0,0 0 0,0-1 0,0 1 0,0-2 0,-1 1 0,0-1 0,0-1 0,0 1 0,-1-1 0,0-1 0,-1 1 0,1-1 0,-1 0 0,-1-1 0,0 1 0,0-1 0,0 0 0,-1-1 0,-1 1 0,1 0 0,-2-1 0,1 0 0,-1 0 0,-1 0 0,0 0 0,0 0 0,-1 0 0,0 0 0,-2-12 0,-1 6 0,-1 1 0,0 1 0,-1-1 0,-1 1 0,0-1 0,-1 2 0,-12-19 0,15 24 0,-1 1 0,-1-1 0,0 1 0,0 1 0,0-1 0,-1 1 0,0 0 0,0 0 0,0 1 0,-1 0 0,0 1 0,0-1 0,-16-5 0,21 9-47,-1 0 0,0 1 0,1-1 0,-1 1 0,0 0 0,1 0 0,-1 0 0,0 1 0,0-1-1,1 1 1,-1 0 0,1 0 0,-1 0 0,1 1 0,-1-1 0,1 1 0,0 0 0,-1 0 0,1 0 0,0 0 0,0 0 0,1 1-1,-1-1 1,0 1 0,1 0 0,0 0 0,-1 0 0,-1 4 0,-8 15-6779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5.897"/>
    </inkml:context>
    <inkml:brush xml:id="br0">
      <inkml:brushProperty name="width" value="0.05" units="cm"/>
      <inkml:brushProperty name="height" value="0.05" units="cm"/>
    </inkml:brush>
  </inkml:definitions>
  <inkml:trace contextRef="#ctx0" brushRef="#br0">101 29 24575,'0'-5'0,"4"-1"0,-2 0 0,-7 2 0,-7 0 0,-6 2 0,-5 1 0,-3 1 0,3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4.826"/>
    </inkml:context>
    <inkml:brush xml:id="br0">
      <inkml:brushProperty name="width" value="0.05" units="cm"/>
      <inkml:brushProperty name="height" value="0.05" units="cm"/>
    </inkml:brush>
  </inkml:definitions>
  <inkml:trace contextRef="#ctx0" brushRef="#br0">57 134 24575,'-2'0'0,"0"1"0,0-1 0,0 1 0,0 0 0,0-1 0,0 1 0,0 0 0,0 1 0,0-1 0,0 0 0,0 0 0,1 1 0,-1-1 0,0 1 0,1-1 0,0 1 0,-1 0 0,1 0 0,0 0 0,0 0 0,0-1 0,0 1 0,0 1 0,0-1 0,0 0 0,0 4 0,-2 5 0,0 1 0,0 0 0,0 17 0,2-18 0,0 1 0,0-1 0,1 0 0,1 1 0,0-1 0,4 19 0,-4-27 0,0-1 0,0 1 0,0 0 0,1-1 0,-1 1 0,1-1 0,-1 1 0,1-1 0,0 0 0,0 0 0,0 0 0,0 0 0,1 0 0,-1 0 0,0-1 0,1 1 0,-1-1 0,1 1 0,0-1 0,-1 0 0,1 0 0,0 0 0,0 0 0,0-1 0,0 1 0,-1-1 0,1 0 0,0 0 0,0 0 0,0 0 0,3-1 0,2 0 0,1 0 0,-1-1 0,0 0 0,0-1 0,0 0 0,0 0 0,0 0 0,-1-1 0,1-1 0,-1 1 0,0-1 0,0 0 0,-1-1 0,8-7 0,-7 6 0,0 0 0,0-1 0,-1 0 0,0 0 0,0 0 0,-1-1 0,0 0 0,-1 0 0,0 0 0,0 0 0,4-17 0,-7 17 8,-1 1 0,0-1 0,0 0 0,-1 0 0,0 0 0,0 1 0,-1-1 0,0 0 0,-1 1 0,0 0 0,0-1 0,-1 1 0,0 0 0,-7-10 0,8 13-73,0 0 1,0 0-1,-1 1 1,0-1-1,0 1 1,0 0-1,0 0 0,0 0 1,-1 1-1,0-1 1,0 1-1,0 0 1,0 1-1,0-1 0,-1 1 1,1 0-1,-1 0 1,1 1-1,-1 0 1,0 0-1,1 0 1,-11 0-1,-2 4-6761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6.469"/>
    </inkml:context>
    <inkml:brush xml:id="br0">
      <inkml:brushProperty name="width" value="0.05" units="cm"/>
      <inkml:brushProperty name="height" value="0.05" units="cm"/>
    </inkml:brush>
  </inkml:definitions>
  <inkml:trace contextRef="#ctx0" brushRef="#br0">167 473 24575,'1'0'0,"0"0"0,0 0 0,-1 0 0,1 0 0,0-1 0,-1 1 0,1 0 0,-1 0 0,1 0 0,0-1 0,-1 1 0,1 0 0,0-1 0,-1 1 0,1 0 0,-1-1 0,1 1 0,-1-1 0,1 1 0,-1-1 0,1 1 0,-1-1 0,0 1 0,1-1 0,-1 0 0,0 1 0,1-1 0,-1 1 0,0-1 0,0 0 0,0 1 0,1-1 0,-1 0 0,0 1 0,0-1 0,0 0 0,0 1 0,0-1 0,0 0 0,0 1 0,-1-2 0,1 1 0,0 0 0,-1 0 0,1 0 0,0 0 0,-1 0 0,1 0 0,-1 0 0,1 0 0,-1 0 0,1 0 0,-1 0 0,0 0 0,1 0 0,-1 0 0,0 1 0,0-1 0,0 0 0,1 1 0,-1-1 0,0 1 0,0-1 0,0 1 0,0-1 0,0 1 0,0-1 0,0 1 0,0 0 0,-2-1 0,-2 1 0,0 0 0,0 1 0,0-1 0,0 1 0,0 0 0,0 0 0,0 1 0,1-1 0,-1 1 0,0 0 0,1 1 0,-8 4 0,4-2 0,1 1 0,0-1 0,1 1 0,0 1 0,0-1 0,0 1 0,-6 10 0,7-10 0,1 0 0,0 0 0,1 1 0,-1 0 0,1-1 0,1 1 0,-3 16 0,4-20 0,0 1 0,1 0 0,0-1 0,0 1 0,0 0 0,1-1 0,0 1 0,-1 0 0,2-1 0,-1 1 0,0-1 0,1 0 0,0 1 0,3 3 0,-2-2 0,1-1 0,0 0 0,1-1 0,-1 1 0,1-1 0,0 0 0,0 0 0,0-1 0,0 1 0,1-1 0,0 0 0,-1 0 0,1-1 0,0 0 0,0 0 0,0 0 0,1-1 0,-1 0 0,0 0 0,1-1 0,-1 0 0,0 0 0,8-1 0,-3 1 0,0-2 0,0 0 0,0 0 0,0-1 0,0 0 0,0-1 0,-1 0 0,0-1 0,0 0 0,0 0 0,0-1 0,11-10 0,-11 8 0,-1-1 0,-1 0 0,0 0 0,0-1 0,-1 0 0,0 0 0,-1-1 0,0 1 0,0-2 0,6-21 0,-7 17 0,-1 0 0,-1-1 0,-1 0 0,0 0 0,-1 0 0,-1 0 0,-3-19 0,-3-6 0,-2-1 0,-3 2 0,-1-1 0,-1 1 0,-27-52 0,36 84 0,-16-34 0,19 41 0,0 0 0,0 1 0,0-1 0,0 0 0,0 1 0,-1-1 0,1 0 0,0 1 0,-1 0 0,1-1 0,-1 1 0,1 0 0,-1 0 0,0 0 0,0 0 0,1 0 0,-5-1 0,5 2 0,0 1 0,1-1 0,-1 0 0,0 1 0,0 0 0,0-1 0,1 1 0,-1 0 0,0-1 0,1 1 0,-1 0 0,0-1 0,1 1 0,-1 0 0,1 0 0,-1 0 0,1 0 0,0 0 0,-1 0 0,1-1 0,0 1 0,0 0 0,0 0 0,-1 0 0,1 0 0,0 0 0,0 0 0,0 0 0,0 0 0,1 0 0,-1 0 0,0 1 0,3 35 0,4-4 0,1 0 0,2 0 0,18 40 0,51 89 0,-61-131-455,1 0 0,29 35 0,-24-37-6371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6.812"/>
    </inkml:context>
    <inkml:brush xml:id="br0">
      <inkml:brushProperty name="width" value="0.05" units="cm"/>
      <inkml:brushProperty name="height" value="0.05" units="cm"/>
    </inkml:brush>
  </inkml:definitions>
  <inkml:trace contextRef="#ctx0" brushRef="#br0">11 179 24575,'0'-14'0,"1"8"0,-1 1 0,0-1 0,0 1 0,0 0 0,-1-1 0,0 1 0,0 0 0,0-1 0,-1 1 0,-3-9 0,25 63 0,-3-18 0,32 43 0,-42-65 0,0 0 0,1-1 0,0 0 0,0 0 0,1 0 0,0-1 0,0 0 0,19 9 0,-25-14 0,0-1 0,1 1 0,-1-1 0,1 0 0,-1 0 0,0 0 0,1-1 0,0 1 0,-1-1 0,1 0 0,-1 0 0,1 0 0,-1 0 0,1-1 0,-1 0 0,1 1 0,-1-1 0,5-2 0,-4 1 0,0-1 0,0 1 0,0-1 0,0 0 0,0 0 0,-1 0 0,0-1 0,1 1 0,-1-1 0,0 0 0,-1 0 0,4-5 0,-1-2 0,0 0 0,0 0 0,-1-1 0,0 1 0,-1-1 0,-1 0 0,0 0 0,0 0 0,-1-22 0,-1 19 30,-2 1 0,0-1 0,-6-19 0,7 28-144,0 1 0,-1 0-1,0 0 1,0 0 0,-1 0 0,1 1-1,-1-1 1,0 1 0,0-1 0,-1 1-1,1 0 1,-6-5 0,-2 3-6712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7.192"/>
    </inkml:context>
    <inkml:brush xml:id="br0">
      <inkml:brushProperty name="width" value="0.05" units="cm"/>
      <inkml:brushProperty name="height" value="0.05" units="cm"/>
    </inkml:brush>
  </inkml:definitions>
  <inkml:trace contextRef="#ctx0" brushRef="#br0">172 62 24575,'0'-3'0,"0"1"0,0 0 0,0-1 0,0 1 0,-1-1 0,1 1 0,-1 0 0,1-1 0,-1 1 0,0 0 0,0-1 0,0 1 0,0 0 0,-1 0 0,1 0 0,0 0 0,-1 0 0,0 0 0,1 1 0,-1-1 0,0 0 0,0 1 0,0-1 0,0 1 0,0 0 0,0-1 0,0 1 0,0 0 0,-1 1 0,-3-2 0,2 1 0,0 0 0,1 1 0,-1 0 0,0 0 0,0 0 0,0 0 0,0 1 0,0-1 0,1 1 0,-1 0 0,0 0 0,1 1 0,-1-1 0,0 1 0,1-1 0,0 1 0,-1 0 0,-4 5 0,2-2 0,1 1 0,0 0 0,1 0 0,-1 0 0,1 1 0,0 0 0,1 0 0,0 0 0,0 0 0,0 0 0,1 1 0,0-1 0,0 1 0,1-1 0,0 1 0,1 0 0,-1 0 0,1-1 0,2 11 0,-2-12 0,1 0 0,-1 0 0,1 0 0,0 0 0,1 0 0,0 0 0,0 0 0,0-1 0,1 1 0,-1-1 0,1 1 0,1-1 0,-1 0 0,1 0 0,0 0 0,0-1 0,0 1 0,0-1 0,1 0 0,0 0 0,0-1 0,0 1 0,0-1 0,9 4 0,-3-4-341,1-1 0,-1 1-1,20 0 1,-1-2-6485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7.546"/>
    </inkml:context>
    <inkml:brush xml:id="br0">
      <inkml:brushProperty name="width" value="0.05" units="cm"/>
      <inkml:brushProperty name="height" value="0.05" units="cm"/>
    </inkml:brush>
  </inkml:definitions>
  <inkml:trace contextRef="#ctx0" brushRef="#br0">96 203 24575,'-37'-80'0,"-21"-42"0,104 264 0,-11-40-94,-5-14-542,80 162 1,-93-220-6191</inkml:trace>
  <inkml:trace contextRef="#ctx0" brushRef="#br0" timeOffset="1">15 394 24575,'-5'-5'0,"3"-1"0,7 0 0,7 2 0,11-5 0,6 1 0,7-4 0,7 1 0,-4 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7.949"/>
    </inkml:context>
    <inkml:brush xml:id="br0">
      <inkml:brushProperty name="width" value="0.05" units="cm"/>
      <inkml:brushProperty name="height" value="0.05" units="cm"/>
    </inkml:brush>
  </inkml:definitions>
  <inkml:trace contextRef="#ctx0" brushRef="#br0">43 3 24575,'-11'-2'0,"2"1"0,3 15 0,0 17 0,1 0 0,2 0 0,1 0 0,1 1 0,2-1 0,1 0 0,2 1 0,10 43 0,-5-38 24,2 0 0,1-1 0,2-1 0,35 63 0,-42-86-117,1 0 0,1 0 1,0 0-1,0-1 0,1-1 0,0 0 0,1 0 0,1-1 1,-1 0-1,1-1 0,1 0 0,-1-1 0,1 0 1,0-1-1,24 7 0,10-3-6733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8.512"/>
    </inkml:context>
    <inkml:brush xml:id="br0">
      <inkml:brushProperty name="width" value="0.05" units="cm"/>
      <inkml:brushProperty name="height" value="0.05" units="cm"/>
    </inkml:brush>
  </inkml:definitions>
  <inkml:trace contextRef="#ctx0" brushRef="#br0">1 24 24575,'0'-5'0,"0"-6"0,0 4 0,4 7 0,2 9 0,5 6 0,0 7 0,3 8 0,3 4 0,0 5 0,-4-4-8191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8.996"/>
    </inkml:context>
    <inkml:brush xml:id="br0">
      <inkml:brushProperty name="width" value="0.05" units="cm"/>
      <inkml:brushProperty name="height" value="0.05" units="cm"/>
    </inkml:brush>
  </inkml:definitions>
  <inkml:trace contextRef="#ctx0" brushRef="#br0">0 7 24575,'0'-5'0,"0"4"0,0 6 0,0 7 0,5 6 0,1 5 0,4 7 0,6 4 0,-1 5 0,2 5 0,-1 5 0,0-2 0,-2-4 0,-3 0 0,-4-7-8191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9.403"/>
    </inkml:context>
    <inkml:brush xml:id="br0">
      <inkml:brushProperty name="width" value="0.05" units="cm"/>
      <inkml:brushProperty name="height" value="0.05" units="cm"/>
    </inkml:brush>
  </inkml:definitions>
  <inkml:trace contextRef="#ctx0" brushRef="#br0">17 222 24575,'-1'-20'0,"-7"-37"0,6 44 0,-1-1 0,2 0 0,0 0 0,1-27 0,0 39 0,0 0 0,1 0 0,-1-1 0,1 1 0,-1 0 0,1 0 0,0 0 0,-1 0 0,1 0 0,0 0 0,0 0 0,1 0 0,-1 0 0,0 1 0,1-1 0,-1 0 0,1 1 0,-1-1 0,1 1 0,0 0 0,0-1 0,0 1 0,2-1 0,0 1 0,-1 0 0,1 0 0,0 0 0,0 1 0,0-1 0,0 1 0,0 0 0,0 1 0,-1-1 0,1 0 0,0 1 0,4 1 0,11 4 0,-1 1 0,0 1 0,0 0 0,16 11 0,-2-1 0,45 27 0,-70-41 0,-1 1 0,0 0 0,1 0 0,-2 1 0,1 0 0,-1 0 0,1 0 0,4 9 0,-9-13 0,0 0 0,1 1 0,-1 0 0,0-1 0,0 1 0,0 0 0,-1-1 0,1 1 0,-1 0 0,0 0 0,1 0 0,-1 0 0,0-1 0,-1 1 0,1 0 0,0 0 0,-1 0 0,0-1 0,1 1 0,-1 0 0,0-1 0,0 1 0,-1 0 0,1-1 0,-1 0 0,1 1 0,-1-1 0,0 0 0,1 0 0,-1 1 0,0-2 0,-1 1 0,1 0 0,0 0 0,0-1 0,-6 3 0,-8 5 0,0 0 0,-1-2 0,0 0 0,-27 7 0,26-8 0,12-4 0,0 0 0,-1 1 0,1-1 0,0 2 0,0-1 0,-9 7 0,14-9 0,0 0 0,0 0 0,0 0 0,-1 0 0,1 0 0,0 1 0,1-1 0,-1 0 0,0 0 0,0 1 0,0-1 0,1 1 0,-1-1 0,1 1 0,-1-1 0,1 1 0,0-1 0,-1 1 0,1-1 0,0 1 0,0-1 0,0 1 0,0 0 0,0-1 0,1 1 0,-1-1 0,0 1 0,1-1 0,-1 1 0,1-1 0,-1 1 0,1-1 0,0 0 0,0 1 0,1 0 0,11 15 0,1-2 0,1 0 0,0 0 0,2-2 0,29 21 0,-22-17 0,172 144-1365,-172-144-5461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39.933"/>
    </inkml:context>
    <inkml:brush xml:id="br0">
      <inkml:brushProperty name="width" value="0.05" units="cm"/>
      <inkml:brushProperty name="height" value="0.05" units="cm"/>
    </inkml:brush>
  </inkml:definitions>
  <inkml:trace contextRef="#ctx0" brushRef="#br0">30 327 24575,'0'2'0,"0"30"0,1 1 0,1-1 0,2 0 0,11 49 0,-10-66 0,-1-1 0,2 1 0,0-1 0,1-1 0,0 1 0,1-1 0,0 0 0,18 19 0,-25-31 0,-1 0 0,1 0 0,0-1 0,0 1 0,0 0 0,0 0 0,0 0 0,0-1 0,0 1 0,0-1 0,0 1 0,1-1 0,-1 1 0,0-1 0,0 0 0,2 1 0,-2-1 0,-1 0 0,0-1 0,1 1 0,-1 0 0,1 0 0,-1 0 0,0-1 0,1 1 0,-1 0 0,0-1 0,1 1 0,-1 0 0,0-1 0,0 1 0,1 0 0,-1-1 0,0 1 0,0-1 0,0 1 0,1 0 0,-1-1 0,0 1 0,0-1 0,0 1 0,0-1 0,0 1 0,0 0 0,0-2 0,0-2 0,0 0 0,0 0 0,-1-1 0,1 1 0,-1 0 0,0 0 0,-3-8 0,-34-62 0,-5-10 0,30 49 0,0 0 0,3-1 0,0-1 0,3 0 0,1 0 0,2 0 0,0-47 0,5 75 0,-1 1 0,1-1 0,1 1 0,0-1 0,0 1 0,0 0 0,1 0 0,1 0 0,-1 0 0,1 0 0,8-10 0,-10 15 0,0 0 0,0 1 0,0-1 0,1 1 0,-1-1 0,1 1 0,0 0 0,0 0 0,-1 0 0,1 0 0,0 1 0,1-1 0,-1 1 0,0 0 0,0 0 0,1 0 0,-1 0 0,0 1 0,1-1 0,-1 1 0,1 0 0,-1 0 0,1 0 0,-1 0 0,0 1 0,1-1 0,-1 1 0,0 0 0,1 0 0,-1 0 0,4 2 0,2 1 0,0 1 0,0 0 0,0 0 0,-1 1 0,0 0 0,0 0 0,-1 1 0,1 0 0,-1 1 0,-1-1 0,0 1 0,8 12 0,-11-15 0,-1 0 0,1 0 0,-1 1 0,0-1 0,0 1 0,0-1 0,-1 1 0,0 0 0,0 0 0,0-1 0,-1 1 0,0 0 0,0 0 0,0 0 0,-1 0 0,0-1 0,0 1 0,0 0 0,-1-1 0,0 1 0,0-1 0,-4 8 0,-4 1 0,0 0 0,-1 0 0,0-1 0,-1 0 0,-20 17 0,19-20 0,2 1 0,-1 0 0,1 1 0,1 0 0,0 1 0,-10 18 0,18-28 0,1 0 0,0 0 0,0 0 0,0 0 0,1 0 0,-1 0 0,1 0 0,-1 0 0,1 1 0,0-1 0,0 0 0,0 0 0,1 0 0,-1 0 0,2 5 0,0-2 0,1 0 0,-1-1 0,1 1 0,0 0 0,0-1 0,1 0 0,5 6 0,6 6 0,1-1 0,1-1 0,22 16 0,-35-28 0,98 65-1365,-84-58-5461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0.321"/>
    </inkml:context>
    <inkml:brush xml:id="br0">
      <inkml:brushProperty name="width" value="0.05" units="cm"/>
      <inkml:brushProperty name="height" value="0.05" units="cm"/>
    </inkml:brush>
  </inkml:definitions>
  <inkml:trace contextRef="#ctx0" brushRef="#br0">23 22 24575,'-4'0'0,"-7"0"0,3 0 0,9 0 0,7 0 0,8 0 0,10-5 0,6-1 0,6 0 0,-3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5.179"/>
    </inkml:context>
    <inkml:brush xml:id="br0">
      <inkml:brushProperty name="width" value="0.05" units="cm"/>
      <inkml:brushProperty name="height" value="0.05" units="cm"/>
    </inkml:brush>
  </inkml:definitions>
  <inkml:trace contextRef="#ctx0" brushRef="#br0">191 445 24575,'-10'-1'0,"-1"2"0,1-1 0,-1 2 0,1-1 0,0 1 0,0 1 0,-1 0 0,-16 7 0,21-6 0,1-1 0,0 0 0,-1 1 0,1 0 0,1 0 0,-1 1 0,1-1 0,0 1 0,0 0 0,0 0 0,0 1 0,1-1 0,0 1 0,0-1 0,-4 13 0,5-12 0,0 0 0,1 0 0,0 1 0,0-1 0,0 0 0,0 1 0,1-1 0,0 1 0,1-1 0,-1 1 0,1-1 0,3 11 0,-3-14 0,0 0 0,0-1 0,1 1 0,-1-1 0,0 0 0,1 1 0,-1-1 0,1 0 0,0 0 0,0 0 0,0 0 0,0 0 0,0 0 0,0 0 0,1-1 0,-1 1 0,0-1 0,1 0 0,-1 0 0,1 0 0,0 0 0,-1 0 0,1 0 0,0-1 0,-1 1 0,1-1 0,0 0 0,0 0 0,-1 0 0,1 0 0,5-1 0,-1 0 0,0-1 0,1 0 0,-1 0 0,0-1 0,0 0 0,0 0 0,0-1 0,-1 0 0,0 0 0,1 0 0,-1-1 0,-1 0 0,1 0 0,-1 0 0,0-1 0,0 0 0,0 0 0,-1 0 0,0-1 0,6-12 0,0-2 0,-1-1 0,-1 0 0,0-1 0,-2 1 0,5-36 0,-5-1 0,-3 0 0,-2 0 0,-11-88 0,6 105 0,4 5 0,2 22 0,-1 15 0,-1 0 0,0 0 0,0 0 0,0 0 0,0 0 0,1 0 0,-1 0 0,0 0 0,0 0 0,0 0 0,0 0 0,1 0 0,-1 0 0,0 0 0,0 0 0,0 0 0,0 0 0,1 0 0,-1 0 0,0 0 0,0 0 0,0 0 0,0 0 0,1 0 0,-1 0 0,0 0 0,0 0 0,0 1 0,0-1 0,1 0 0,-1 0 0,0 0 0,0 0 0,0 0 0,0 0 0,0 1 0,0-1 0,0 0 0,0 0 0,1 0 0,-1 0 0,0 1 0,0-1 0,0 0 0,0 0 0,0 0 0,0 0 0,0 1 0,0-1 0,0 0 0,0 0 0,0 0 0,0 1 0,0-1 0,0 0 0,18 46 0,-2 0 0,13 62 0,-18-61 0,58 241-1365,-59-252-5461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0.678"/>
    </inkml:context>
    <inkml:brush xml:id="br0">
      <inkml:brushProperty name="width" value="0.05" units="cm"/>
      <inkml:brushProperty name="height" value="0.05" units="cm"/>
    </inkml:brush>
  </inkml:definitions>
  <inkml:trace contextRef="#ctx0" brushRef="#br0">0 0 24575,'5'0'0,"1"5"0,4 6 0,6 5 0,-1 10 0,2 5 0,-1 2 0,0 4 0,-2 1 0,1 3 0,-1 0 0,-4-3 0,1-4 0,-1-7-8191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1.033"/>
    </inkml:context>
    <inkml:brush xml:id="br0">
      <inkml:brushProperty name="width" value="0.05" units="cm"/>
      <inkml:brushProperty name="height" value="0.05" units="cm"/>
    </inkml:brush>
  </inkml:definitions>
  <inkml:trace contextRef="#ctx0" brushRef="#br0">112 1 24575,'-4'0'0,"-1"0"0,1 0 0,0 0 0,0 0 0,0 1 0,0 0 0,0-1 0,0 2 0,0-1 0,0 0 0,0 1 0,0 0 0,0 0 0,1 0 0,-1 0 0,1 0 0,-1 1 0,1 0 0,0-1 0,0 1 0,0 0 0,1 1 0,-1-1 0,1 0 0,-1 1 0,1 0 0,0-1 0,1 1 0,-1 0 0,1 0 0,-1 0 0,0 6 0,0-1 0,0 0 0,1 0 0,0 0 0,1 0 0,0 1 0,0-1 0,1 0 0,0 0 0,1 0 0,0 1 0,0-2 0,1 1 0,0 0 0,0 0 0,8 11 0,-8-15 0,0 0 0,0-1 0,0 1 0,1-1 0,0 0 0,0 0 0,0 0 0,0 0 0,0-1 0,1 0 0,0 0 0,-1 0 0,1 0 0,0-1 0,1 0 0,-1 0 0,0 0 0,1-1 0,-1 0 0,1 0 0,-1 0 0,1 0 0,-1-1 0,1 0 0,-1 0 0,11-2 0,-12 1 0,0 0 0,1 0 0,-1 0 0,0 0 0,0-1 0,0 0 0,0 0 0,0 0 0,0 0 0,-1 0 0,1-1 0,-1 1 0,1-1 0,-1 0 0,0 0 0,0-1 0,0 1 0,-1-1 0,1 1 0,2-6 0,-3 4 0,0 1 0,-1-1 0,1 0 0,-1 0 0,0 0 0,-1 0 0,1 0 0,-1 0 0,0 0 0,0 0 0,0 0 0,-1 0 0,0 0 0,0 0 0,0 1 0,0-1 0,-5-9 0,5 10 8,-1 0 0,-1 0 0,1 0 0,-1 0 0,1 1 0,-1-1 0,0 1 0,0-1 0,-1 1 0,1 0 0,-1 0 0,1 1 0,-1-1 0,-7-3 0,3 3-194,0 0 1,0 0-1,0 1 0,0 0 1,-1 0-1,1 1 1,-10 0-1,-7 0-6640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1.379"/>
    </inkml:context>
    <inkml:brush xml:id="br0">
      <inkml:brushProperty name="width" value="0.05" units="cm"/>
      <inkml:brushProperty name="height" value="0.05" units="cm"/>
    </inkml:brush>
  </inkml:definitions>
  <inkml:trace contextRef="#ctx0" brushRef="#br0">29 16 24575,'-1'1'0,"-1"-1"0,1 1 0,0-1 0,0 1 0,0 0 0,0-1 0,0 1 0,0 0 0,0 0 0,0 0 0,0-1 0,0 1 0,0 0 0,0 0 0,1 0 0,-1 1 0,0-1 0,1 0 0,-1 0 0,1 0 0,-1 0 0,1 1 0,-1-1 0,1 0 0,0 0 0,0 1 0,0 1 0,-5 42 0,4-40 0,0 4 0,1 0 0,0 0 0,0 1 0,1-1 0,0 0 0,1 0 0,4 17 0,-4-23 0,-1 1 0,1-1 0,0 0 0,0 0 0,0 0 0,0 0 0,1 0 0,-1-1 0,1 1 0,0-1 0,-1 0 0,1 1 0,0-1 0,1-1 0,-1 1 0,0 0 0,0-1 0,1 1 0,-1-1 0,1 0 0,-1 0 0,7 0 0,-4 0 0,-1 0 0,0-1 0,1 0 0,-1 0 0,1-1 0,-1 1 0,0-1 0,0 0 0,1-1 0,-1 1 0,0-1 0,0 0 0,0 0 0,0-1 0,-1 1 0,1-1 0,-1 0 0,1-1 0,-1 1 0,0-1 0,6-7 0,-8 8 0,1 0 0,-1 0 0,0 0 0,0 0 0,-1-1 0,1 1 0,-1-1 0,1 1 0,-1-1 0,0 0 0,-1 1 0,1-1 0,-1 0 0,1 0 0,-1 1 0,0-1 0,0 0 0,-1 0 0,1 0 0,-1 1 0,0-1 0,0 0 0,0 1 0,-1-1 0,1 1 0,-1-1 0,1 1 0,-1 0 0,-1-1 0,1 1 0,-3-3 0,-3-2-85,1 1 0,-1 0-1,0 0 1,-1 1 0,1 0-1,-1 1 1,-1 0 0,1 0-1,-1 1 1,1 0 0,-1 1-1,0 0 1,-1 0 0,1 1-1,-11-1 1,2 4-6741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1.767"/>
    </inkml:context>
    <inkml:brush xml:id="br0">
      <inkml:brushProperty name="width" value="0.05" units="cm"/>
      <inkml:brushProperty name="height" value="0.05" units="cm"/>
    </inkml:brush>
  </inkml:definitions>
  <inkml:trace contextRef="#ctx0" brushRef="#br0">4 82 24575,'-2'53'0,"1"-34"0,0 0 0,1-1 0,1 1 0,1 0 0,5 24 0,-7-41 0,1 1 0,-1-1 0,1 1 0,0-1 0,0 1 0,0-1 0,0 1 0,1-1 0,-1 0 0,0 0 0,1 1 0,0-1 0,-1 0 0,1-1 0,0 1 0,0 0 0,0 0 0,0-1 0,1 1 0,-1-1 0,0 0 0,1 0 0,-1 1 0,0-2 0,1 1 0,-1 0 0,1 0 0,0-1 0,-1 1 0,1-1 0,0 0 0,-1 0 0,1 0 0,-1 0 0,1-1 0,0 1 0,-1 0 0,1-1 0,2-1 0,1 0 0,0-1 0,0 1 0,0-1 0,-1 0 0,0-1 0,1 0 0,-1 1 0,0-2 0,-1 1 0,1 0 0,-1-1 0,0 0 0,0 0 0,0 0 0,4-9 0,-5 6 0,-1 1 0,0-1 0,0 1 0,0-1 0,-1 0 0,0 0 0,0 0 0,-1 0 0,0 1 0,-1-1 0,0 0 0,0 0 0,0 0 0,-1 1 0,0-1 0,-1 0 0,-3-7 0,3 8 0,0 1 0,0-1 0,-1 1 0,0 0 0,0 0 0,0 0 0,-1 1 0,0 0 0,0 0 0,0 0 0,0 0 0,-1 1 0,0 0 0,0 0 0,0 0 0,0 1 0,-1 0 0,1 0 0,-9-2 0,13 5-59,1-1 0,-1 1-1,1 0 1,-1-1-1,1 1 1,-1 0 0,1 0-1,-1 0 1,0 0 0,1 0-1,-1 0 1,1 1 0,-1-1-1,1 0 1,-1 1-1,1-1 1,-1 1 0,1 0-1,0-1 1,-1 1 0,1 0-1,-3 2 1,-2 8-6767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2.157"/>
    </inkml:context>
    <inkml:brush xml:id="br0">
      <inkml:brushProperty name="width" value="0.05" units="cm"/>
      <inkml:brushProperty name="height" value="0.05" units="cm"/>
    </inkml:brush>
  </inkml:definitions>
  <inkml:trace contextRef="#ctx0" brushRef="#br0">17 28 24575,'0'-5'0,"-4"-1"0,-2-4 0,0 3 0,6 9 0,2 8 0,2 7 0,0 5 0,-1 4 0,3 6 0,2 3 0,-2 0 0,-1-2 0,-1-5-8191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2.517"/>
    </inkml:context>
    <inkml:brush xml:id="br0">
      <inkml:brushProperty name="width" value="0.05" units="cm"/>
      <inkml:brushProperty name="height" value="0.05" units="cm"/>
    </inkml:brush>
  </inkml:definitions>
  <inkml:trace contextRef="#ctx0" brushRef="#br0">44 11 24575,'-14'-5'0,"-7"0"0,21 5 0,-1 0 0,1 1 0,-1-1 0,1 0 0,-1 1 0,1-1 0,-1 0 0,1 1 0,-1-1 0,1 1 0,0-1 0,-1 1 0,1-1 0,0 1 0,-1-1 0,1 1 0,0-1 0,0 1 0,-1-1 0,1 1 0,0 0 0,0-1 0,0 1 0,0-1 0,0 1 0,0 0 0,0-1 0,0 1 0,0-1 0,0 1 0,0 0 0,0-1 0,0 1 0,0-1 0,1 2 0,3 14 0,1 0 0,0-1 0,1 1 0,0-1 0,2 0 0,13 21 0,-6-10 0,-11-18 0,98 189 0,-86-161 0,-1 1 0,-2 1 0,13 60 0,-24-87 0,-1 0 0,0 1 0,0-1 0,-1 0 0,0 1 0,-1-1 0,-1 0 0,1 0 0,-5 12 0,3-14 0,0-1 0,0 0 0,-1 0 0,0-1 0,-1 1 0,0-1 0,0 0 0,0 0 0,-1-1 0,0 1 0,0-1 0,-10 7 0,-45 26-1365,-1-7-5461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4.883"/>
    </inkml:context>
    <inkml:brush xml:id="br0">
      <inkml:brushProperty name="width" value="0.05" units="cm"/>
      <inkml:brushProperty name="height" value="0.05" units="cm"/>
    </inkml:brush>
  </inkml:definitions>
  <inkml:trace contextRef="#ctx0" brushRef="#br0">18 58 24575,'0'-9'0,"0"6"0,1 0 0,-1 1 0,0-1 0,0 1 0,0-1 0,0 1 0,-1-1 0,1 0 0,-1 1 0,1-1 0,-1 1 0,0-1 0,0 1 0,0 0 0,0-1 0,0 1 0,-3-3 0,4 5 0,-1 0 0,1 0 0,0 0 0,0 0 0,0 0 0,-1 0 0,1 0 0,0 0 0,0 0 0,-1 0 0,1 0 0,0 0 0,0 0 0,-1 0 0,1 0 0,0 0 0,0 0 0,0 0 0,-1 1 0,1-1 0,0 0 0,0 0 0,0 0 0,0 0 0,-1 1 0,1-1 0,0 0 0,0 0 0,0 0 0,0 1 0,0-1 0,0 0 0,0 0 0,-1 1 0,1-1 0,0 0 0,0 0 0,0 0 0,0 1 0,0-1 0,0 0 0,0 0 0,0 1 0,0-1 0,0 0 0,0 0 0,1 1 0,-1-1 0,0 0 0,0 0 0,0 0 0,0 1 0,0-1 0,0 0 0,0 0 0,1 1 0,1 17 0,-2-17 0,3 17 0,-2-7 0,1 1 0,0 0 0,0-1 0,2 0 0,-1 0 0,1 0 0,11 19 0,-7-12 0,1 1 0,-2-1 0,-1 2 0,0-1 0,-1 1 0,2 26 0,-1-17 0,23 174 0,5 265 0,-24-261 0,4 102 0,40 400 0,-50-684 0,5 32 0,24 88 0,-32-142 0,0-1 0,0 1 0,0 0 0,0 0 0,0-1 0,1 1 0,-1-1 0,1 1 0,2 2 0,-4-5 0,1 0 0,-1 1 0,1-1 0,0 0 0,-1 0 0,1 1 0,0-1 0,-1 0 0,1 0 0,0 0 0,-1 0 0,1 0 0,0 0 0,0 0 0,-1 0 0,1 0 0,0 0 0,-1 0 0,1 0 0,0 0 0,-1-1 0,1 1 0,0 0 0,-1-1 0,1 1 0,-1 0 0,1-1 0,-1 1 0,1 0 0,-1-1 0,1 1 0,-1-1 0,1 1 0,-1-1 0,1 0 0,-1 1 0,0-1 0,1 1 0,-1-2 0,6-3 0,0-1 0,0 1 0,0 1 0,0-1 0,1 1 0,0 0 0,0 0 0,0 1 0,0 0 0,0 0 0,1 1 0,0 0 0,-1 0 0,11 0 0,15-2 0,1 2 0,36 3 0,-25-1 0,1645 3-635,-1665-3 635,9-1 0,0 2 0,0 1 0,-1 1 0,35 9 0,-72-13 292,-4 0-231,1 0 0,0 0 0,0 0 0,0-1 1,-11-5-1,16 6-62,0 0 0,0 1 1,0-1-1,1 0 0,-1-1 0,0 1 1,1 0-1,-1 0 0,1-1 1,0 1-1,-1-1 0,1 1 0,0-1 1,0 0-1,0 1 0,0-1 1,0 0-1,0 0 0,0 1 1,1-1-1,-1 0 0,1 0 0,-1 0 1,1 0-1,0 0 0,0 0 1,0 0-1,0 0 0,0 0 0,0 0 1,1 0-1,0-3 0,2-4 1,0 1 0,1-1 0,0 1 0,1 0 0,0 1 0,0-1 0,1 1 0,9-11 0,3-3 0,529-595-482,42 38-1333,-331 328 1840,-251 244-25,359-374 0,-350 362-247,-1-2 1,-1 0-1,16-30 0,-13 13-4685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5.298"/>
    </inkml:context>
    <inkml:brush xml:id="br0">
      <inkml:brushProperty name="width" value="0.05" units="cm"/>
      <inkml:brushProperty name="height" value="0.05" units="cm"/>
    </inkml:brush>
  </inkml:definitions>
  <inkml:trace contextRef="#ctx0" brushRef="#br0">34 220 24575,'-4'-3'0,"1"-1"0,0 1 0,0-1 0,0 1 0,0-1 0,1 0 0,-1 0 0,1-1 0,0 1 0,0 0 0,-2-8 0,4 10 0,0 0 0,0 0 0,0 0 0,0 0 0,1 0 0,-1 0 0,0 0 0,1 0 0,0 0 0,-1 0 0,1 0 0,0 1 0,0-1 0,0 0 0,0 0 0,0 1 0,0-1 0,1 1 0,-1-1 0,0 1 0,1 0 0,-1-1 0,1 1 0,0 0 0,-1 0 0,1 0 0,0 0 0,0 0 0,3-1 0,10-4 0,0 0 0,0 1 0,1 0 0,28-3 0,72-4 0,-80 9 0,546-16-885,-318 15 616,1539-38-1504,-1253 35 2263,-537 7-508,-4 0 92,1 0 1,-1 1-1,1 0 1,14 3 0,-10 2-6184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5.769"/>
    </inkml:context>
    <inkml:brush xml:id="br0">
      <inkml:brushProperty name="width" value="0.05" units="cm"/>
      <inkml:brushProperty name="height" value="0.05" units="cm"/>
    </inkml:brush>
  </inkml:definitions>
  <inkml:trace contextRef="#ctx0" brushRef="#br0">0 161 24575,'8'-7'0,"1"0"0,0 1 0,0 0 0,12-6 0,12-8 0,-6 2 0,-7 3 0,1 1 0,0 0 0,1 2 0,42-17 0,-59 29 0,-10 7 0,-10 6 0,2-4 0,-8 5 0,1 2 0,0 0 0,1 1 0,-19 22 0,34-35 0,0 0 0,1 0 0,0 1 0,0-1 0,0 1 0,0 0 0,1 0 0,0 0 0,0 0 0,0 1 0,0-1 0,1 1 0,0-1 0,0 0 0,1 1 0,0 0 0,0-1 0,0 1 0,0-1 0,1 1 0,0-1 0,0 1 0,0-1 0,1 0 0,2 7 0,7 7 0,0-1 0,0-1 0,2 0 0,27 28 0,-24-28 0,-1 1 0,-1 1 0,19 30 0,-30-45 0,-1 0 0,0 1 0,0-1 0,-1 1 0,1-1 0,-1 1 0,0-1 0,0 1 0,0 0 0,-1 0 0,1-1 0,-1 1 0,0 0 0,-1 0 0,1 0 0,-1-1 0,0 1 0,0 0 0,-3 4 0,2-4 0,-1 0 0,0 0 0,0-1 0,-1 1 0,1-1 0,-1 1 0,0-1 0,0-1 0,0 1 0,-1 0 0,0-1 0,1 0 0,-1 0 0,0-1 0,-10 5 0,9-5-105,-1 1 0,0-1 0,0 0 0,1-1 0,-1 1 0,0-2 0,0 1 0,0-1 0,0 0 0,0 0 0,0 0 0,-12-4 0,-10-4-6721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6.190"/>
    </inkml:context>
    <inkml:brush xml:id="br0">
      <inkml:brushProperty name="width" value="0.05" units="cm"/>
      <inkml:brushProperty name="height" value="0.05" units="cm"/>
    </inkml:brush>
  </inkml:definitions>
  <inkml:trace contextRef="#ctx0" brushRef="#br0">1 53 24575,'4'0'0,"0"0"0,0 0 0,-1 0 0,1 1 0,0-1 0,0 1 0,0 0 0,0 0 0,-1 0 0,1 1 0,0-1 0,-1 1 0,0 0 0,6 4 0,-7-4 0,0 0 0,0 1 0,-1-1 0,1 1 0,0-1 0,-1 1 0,0 0 0,0-1 0,0 1 0,0 0 0,0 0 0,0 0 0,-1 0 0,1 0 0,-1 0 0,0 0 0,0 0 0,0 0 0,0 0 0,-1 3 0,-23 220 0,10-148 0,10-61 0,0-1 0,1 1 0,1 0 0,1 0 0,1 28 0,0-45 0,0 0 0,0-1 0,0 1 0,1 0 0,-1 0 0,0 0 0,0-1 0,0 1 0,1 0 0,-1 0 0,0 0 0,0 0 0,1-1 0,-1 1 0,0 0 0,0 0 0,1 0 0,-1 0 0,0 0 0,1 0 0,-1 0 0,0 0 0,0 0 0,1 0 0,-1 0 0,0 0 0,1 0 0,-1 0 0,0 0 0,0 0 0,1 0 0,-1 0 0,0 0 0,0 1 0,1-1 0,-1 0 0,0 0 0,0 0 0,1 0 0,-1 1 0,0-1 0,0 0 0,0 0 0,1 0 0,-1 1 0,0-1 0,0 0 0,0 0 0,0 1 0,0-1 0,0 0 0,1 0 0,-1 1 0,0-1 0,0 1 0,13-31 0,-11 27 0,21-53 0,146-310 0,-162 353 0,1-1 0,1 1 0,0 1 0,1 0 0,14-14 0,-21 24 0,-1-1 0,1 1 0,0 0 0,-1 0 0,1 1 0,0-1 0,1 0 0,-1 1 0,0 0 0,0 0 0,0 0 0,1 0 0,3 0 0,-4 1 0,-1 0 0,1 1 0,-1-1 0,1 0 0,-1 1 0,1 0 0,-1 0 0,0 0 0,1 0 0,-1 0 0,0 0 0,0 0 0,0 1 0,0-1 0,0 1 0,0 0 0,0-1 0,0 1 0,-1 0 0,3 3 0,6 10 0,-1 0 0,-1 2 0,0-1 0,-1 1 0,-1 0 0,8 34 0,-4-19 0,84 275-1365,-82-269-5461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0:45.539"/>
    </inkml:context>
    <inkml:brush xml:id="br0">
      <inkml:brushProperty name="width" value="0.05" units="cm"/>
      <inkml:brushProperty name="height" value="0.05" units="cm"/>
    </inkml:brush>
  </inkml:definitions>
  <inkml:trace contextRef="#ctx0" brushRef="#br0">56 110 24575,'0'2'0,"-1"0"0,0-1 0,0 1 0,0 0 0,0-1 0,0 1 0,0-1 0,0 1 0,0-1 0,-1 1 0,1-1 0,-1 0 0,1 0 0,-3 2 0,-14 14 0,15-10 0,-1 1 0,2 0 0,-1 0 0,1 0 0,0 0 0,1 0 0,0 0 0,0 0 0,1 0 0,0 1 0,0-1 0,1 0 0,0 0 0,1 0 0,0 0 0,0 0 0,3 9 0,-2-8 0,1-1 0,0 1 0,0-1 0,0 0 0,1 0 0,0 0 0,1 0 0,0-1 0,0 0 0,0 0 0,1-1 0,0 0 0,0 0 0,15 9 0,-17-12 0,1-1 0,-1 0 0,1 1 0,-1-2 0,1 1 0,0-1 0,0 0 0,0 0 0,0 0 0,0-1 0,0 0 0,0 0 0,0-1 0,0 0 0,0 0 0,-1 0 0,1-1 0,0 1 0,0-1 0,-1-1 0,1 1 0,-1-1 0,0 0 0,0 0 0,0-1 0,0 1 0,-1-1 0,1 0 0,-1 0 0,6-8 0,1-2 0,0 0 0,-1-1 0,-1 0 0,0 0 0,-1-1 0,0-1 0,-2 1 0,0-1 0,4-19 0,7-56 0,-16 83 0,0 1 0,-1-1 0,0 0 0,0 0 0,-1 0 0,0 0 0,-1 0 0,-3-10 0,-6 1-1365,-1 6-5461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6.534"/>
    </inkml:context>
    <inkml:brush xml:id="br0">
      <inkml:brushProperty name="width" value="0.05" units="cm"/>
      <inkml:brushProperty name="height" value="0.05" units="cm"/>
    </inkml:brush>
  </inkml:definitions>
  <inkml:trace contextRef="#ctx0" brushRef="#br0">102 89 24575,'-10'-5'0,"-7"-1"0,-5-4 0,-4-1 0,6 2 0,13 2 0,11 2 0,15 3 0,13 1 0,15-4 0,18-1 0,13-5 0,-8 1-8191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6.921"/>
    </inkml:context>
    <inkml:brush xml:id="br0">
      <inkml:brushProperty name="width" value="0.05" units="cm"/>
      <inkml:brushProperty name="height" value="0.05" units="cm"/>
    </inkml:brush>
  </inkml:definitions>
  <inkml:trace contextRef="#ctx0" brushRef="#br0">0 0 24575,'0'5'0,"0"6"0,0 5 0,0 6 0,0 8 0,0 3 0,0 0 0,0 5 0,0 0 0,0-6-8191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47.265"/>
    </inkml:context>
    <inkml:brush xml:id="br0">
      <inkml:brushProperty name="width" value="0.05" units="cm"/>
      <inkml:brushProperty name="height" value="0.05" units="cm"/>
    </inkml:brush>
  </inkml:definitions>
  <inkml:trace contextRef="#ctx0" brushRef="#br0">89 283 24575,'-15'-33'0,"2"-1"0,-10-43 0,4 12 0,14 54 0,-6-23 0,10 33 0,1 0 0,0 0 0,-1-1 0,1 1 0,0 0 0,0-1 0,0 1 0,0 0 0,0-1 0,0 1 0,0 0 0,0-1 0,0 1 0,1 0 0,-1 0 0,1-1 0,-1 1 0,1 0 0,0-2 0,0 3 0,-1 0 0,1-1 0,0 1 0,0 0 0,0 0 0,-1 0 0,1 0 0,0 0 0,0 0 0,0 0 0,0 0 0,-1 0 0,1 0 0,0 0 0,0 0 0,0 0 0,-1 1 0,1-1 0,0 0 0,0 1 0,0-1 0,-1 0 0,1 1 0,0-1 0,-1 1 0,2 1 0,23 17 0,-20-14 0,36 26 0,37 33 0,-69-56 0,-1 0 0,0 0 0,-1 1 0,0 0 0,-1 1 0,8 13 0,-12-20 3,-1 0 1,0 0-1,0-1 0,0 1 0,-1 0 0,1 0 1,-1 0-1,1 0 0,-1 0 0,0 0 0,0 0 1,-1 0-1,1 0 0,0 0 0,-1-1 0,0 1 0,0 0 1,0 0-1,0 0 0,0-1 0,0 1 0,-1 0 1,1-1-1,-1 0 0,0 1 0,1-1 0,-1 0 1,-1 0-1,1 0 0,0 0 0,0 0 0,-4 2 1,-7 5-242,-1-1 1,1 0-1,-2-1 1,-23 8-1,32-12-45,-57 20-6543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0.710"/>
    </inkml:context>
    <inkml:brush xml:id="br0">
      <inkml:brushProperty name="width" value="0.05" units="cm"/>
      <inkml:brushProperty name="height" value="0.05" units="cm"/>
    </inkml:brush>
  </inkml:definitions>
  <inkml:trace contextRef="#ctx0" brushRef="#br0">11800 2182 24575,'0'2'0,"-1"-1"0,1 1 0,-1-1 0,1 0 0,-1 1 0,1-1 0,-1 0 0,0 1 0,0-1 0,0 0 0,0 0 0,0 0 0,0 0 0,0 0 0,0 0 0,0 0 0,0 0 0,-1 0 0,1 0 0,-2 0 0,-29 15 0,29-15 0,-28 10 0,-1 0 0,-65 11 0,-72-1 0,55-7 0,-656 116 0,-17 3 0,-98-21 0,117-16 0,-176 19 0,669-77 0,-301 33 0,-830 96 0,745-77 0,-651 112 0,547-79 0,265-46 0,99-4 0,369-66 0,-287 48 0,307-54 0,-1 0 0,1 0 0,-1-1 0,1-1 0,-1 0 0,-22-6 0,30 5 0,1 1 0,0-1 0,0 0 0,0 0 0,0 0 0,1-1 0,-1 1 0,0-1 0,1 0 0,0 0 0,0 0 0,0 0 0,0-1 0,0 1 0,1-1 0,-1 0 0,1 0 0,0 0 0,0 0 0,1 0 0,-1 0 0,-1-8 0,-3-24 0,1-1 0,2 1 0,1-1 0,6-58 0,-2-20 0,-8 17 0,-3 1 0,-38-158 0,-76-188 0,63 239 0,-77-261 0,-27 9 0,141 396 0,2 0 0,2-2 0,4 0 0,2-1 0,-6-69 0,3-44 0,-21-442 0,37 540-1365,0 55-5461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1.192"/>
    </inkml:context>
    <inkml:brush xml:id="br0">
      <inkml:brushProperty name="width" value="0.05" units="cm"/>
      <inkml:brushProperty name="height" value="0.05" units="cm"/>
    </inkml:brush>
  </inkml:definitions>
  <inkml:trace contextRef="#ctx0" brushRef="#br0">230 135 24575,'-1'1'0,"0"-1"0,-1 1 0,1-1 0,0 1 0,0-1 0,0 1 0,0 0 0,0 0 0,0 0 0,0-1 0,0 1 0,0 0 0,0 0 0,0 0 0,1 1 0,-1-1 0,-1 1 0,-14 28 0,11-20 0,-83 171 0,35-66 0,40-84 0,11-24 0,-1-1 0,1 1 0,-1-1 0,0 0 0,-1 0 0,1 0 0,-1 0 0,-7 8 0,27-56 0,14-9 0,3 1 0,61-71 0,95-75 0,-172 180 0,1 0 0,0 2 0,1 0 0,0 1 0,31-15 0,-42 24 0,0 1 0,0 0 0,0 0 0,1 1 0,-1 0 0,0 1 0,1 0 0,-1 0 0,1 1 0,0 0 0,-1 0 0,1 1 0,-1 0 0,1 1 0,-1 0 0,0 0 0,1 1 0,7 3 0,4 5-170,-1 1-1,0 0 0,-1 2 1,-1 0-1,0 1 0,-1 0 1,19 24-1,12 16-6655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2.376"/>
    </inkml:context>
    <inkml:brush xml:id="br0">
      <inkml:brushProperty name="width" value="0.05" units="cm"/>
      <inkml:brushProperty name="height" value="0.05" units="cm"/>
    </inkml:brush>
  </inkml:definitions>
  <inkml:trace contextRef="#ctx0" brushRef="#br0">299 420 24575,'-1'-2'0,"1"-1"0,-1 1 0,1 0 0,-1 0 0,0 0 0,0 0 0,0 0 0,0 0 0,0 0 0,-1 0 0,1 0 0,0 0 0,-1 1 0,0-1 0,1 1 0,-1-1 0,0 1 0,0 0 0,0-1 0,1 1 0,-1 0 0,-1 0 0,1 0 0,0 1 0,0-1 0,-3 0 0,-3-2 0,-1 1 0,1 0 0,-1 0 0,0 1 0,-12-1 0,16 2 0,-1 1 0,0-1 0,0 1 0,1 0 0,-1 1 0,0 0 0,1-1 0,-1 2 0,1-1 0,0 1 0,0-1 0,-8 7 0,5-3 0,1 1 0,-1 0 0,1 0 0,1 0 0,0 1 0,-11 17 0,8-10 0,2 0 0,-1 1 0,2 0 0,0 0 0,1 0 0,1 1 0,0 0 0,-1 23 0,5-32 0,0-1 0,0 1 0,1-1 0,0 1 0,1-1 0,-1 1 0,1-1 0,1 0 0,0 0 0,0 0 0,0 0 0,1 0 0,5 8 0,-7-12 0,0 0 0,0-1 0,0 1 0,1-1 0,-1 0 0,1 1 0,-1-1 0,1 0 0,0 0 0,0-1 0,-1 1 0,1-1 0,0 1 0,1-1 0,-1 0 0,0 0 0,0 0 0,0-1 0,1 1 0,-1-1 0,0 1 0,1-1 0,-1 0 0,0-1 0,1 1 0,-1 0 0,0-1 0,1 0 0,-1 0 0,0 0 0,0 0 0,3-2 0,7-4 0,0 0 0,-1 0 0,0-2 0,0 1 0,-1-2 0,0 1 0,-1-2 0,15-16 0,-12 9 0,0-1 0,-2 0 0,0 0 0,-1-1 0,8-22 0,-5 4 0,-2 0 0,-2 0 0,-1-1 0,-2 0 0,2-75 0,-7 88 0,-2-1 0,0 1 0,-2 0 0,-1-1 0,-14-45 0,8 53 0,9 18 0,1 1 0,0 0 0,0 0 0,0 0 0,-1 0 0,1-1 0,0 1 0,0 0 0,0 0 0,-1 0 0,1 0 0,0 0 0,-1 0 0,1 0 0,0 0 0,0 0 0,-1 0 0,1 0 0,0 0 0,0 0 0,-1 0 0,1 0 0,0 0 0,0 0 0,-1 0 0,1 0 0,0 0 0,0 0 0,-1 0 0,1 0 0,0 1 0,0-1 0,0 0 0,-1 0 0,1 0 0,0 1 0,-2 1 0,1 0 0,0 1 0,0-1 0,0 0 0,0 1 0,0-1 0,1 1 0,-1-1 0,1 1 0,0-1 0,-1 1 0,1 2 0,1 29 24,0 0 0,3-1 0,0 1 0,12 41 0,1-14-767,34 78 1,-34-99-6084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3.032"/>
    </inkml:context>
    <inkml:brush xml:id="br0">
      <inkml:brushProperty name="width" value="0.05" units="cm"/>
      <inkml:brushProperty name="height" value="0.05" units="cm"/>
    </inkml:brush>
  </inkml:definitions>
  <inkml:trace contextRef="#ctx0" brushRef="#br0">356 461 24575,'-2'-4'0,"1"0"0,0 0 0,-1 1 0,0-1 0,0 0 0,0 0 0,-1 1 0,1 0 0,-1-1 0,0 1 0,1 0 0,-5-3 0,-4-6 0,5 5 0,0 0 0,-1 0 0,0 1 0,0 0 0,0 1 0,0-1 0,-1 2 0,0-1 0,0 1 0,-13-5 0,17 7 0,-1 1 0,1 0 0,-1 0 0,1 0 0,-1 1 0,1 0 0,-1 0 0,1 0 0,-1 0 0,1 0 0,-1 1 0,1 0 0,-1 0 0,1 0 0,-1 1 0,1 0 0,0-1 0,0 1 0,0 1 0,0-1 0,0 1 0,-6 5 0,-1 2 0,0 2 0,0-1 0,1 2 0,1-1 0,0 1 0,1 1 0,0-1 0,-9 26 0,13-29 0,0 0 0,1 0 0,0 0 0,1 1 0,0-1 0,1 1 0,0 0 0,0-1 0,1 1 0,1 0 0,0-1 0,0 1 0,5 16 0,-5-24 0,0 1 0,0-1 0,1 0 0,-1 0 0,1 0 0,0 0 0,0 0 0,0 0 0,0 0 0,1-1 0,-1 1 0,1-1 0,-1 1 0,1-1 0,0 0 0,0 0 0,0 0 0,0-1 0,0 1 0,0-1 0,1 1 0,-1-1 0,0 0 0,1-1 0,-1 1 0,1 0 0,-1-1 0,1 0 0,-1 0 0,1 0 0,-1 0 0,1-1 0,-1 1 0,7-2 0,4-2 0,-1 0 0,1-1 0,-1 0 0,0 0 0,-1-2 0,1 0 0,15-11 0,-15 7 0,1-1 0,-1 0 0,-1-1 0,0 0 0,-1-1 0,-1 0 0,0-1 0,-1 0 0,0-1 0,-1 0 0,-1 0 0,-1-1 0,0 0 0,-1 0 0,5-32 0,-10 55 0,0-1 0,1 1 0,0 0 0,0-1 0,0 1 0,0 0 0,1-1 0,0 1 0,0-1 0,0 0 0,1 0 0,4 6 0,-6-8 0,1 0 0,-1-1 0,1 0 0,0 1 0,0-1 0,0 0 0,0 0 0,0 0 0,0 0 0,1 0 0,-1 0 0,1-1 0,-1 1 0,1-1 0,-1 0 0,1 0 0,0 0 0,0 0 0,0 0 0,-1-1 0,1 1 0,0-1 0,0 1 0,0-1 0,0 0 0,0 0 0,0-1 0,0 1 0,0-1 0,4-1 0,1-1 0,-1-1 0,0 0 0,0 0 0,0-1 0,0 0 0,-1 0 0,0 0 0,0-1 0,0 0 0,-1 0 0,0-1 0,0 0 0,0 1 0,6-15 0,0-2 0,-1 0 0,-1 0 0,9-41 0,-11 26 0,-1 1 0,0-65 0,-1 16 0,-2 76 0,1 14 0,3 15 0,28 102-84,81 249-1197,-104-340-5545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3.530"/>
    </inkml:context>
    <inkml:brush xml:id="br0">
      <inkml:brushProperty name="width" value="0.05" units="cm"/>
      <inkml:brushProperty name="height" value="0.05" units="cm"/>
    </inkml:brush>
  </inkml:definitions>
  <inkml:trace contextRef="#ctx0" brushRef="#br0">21 272 24575,'-8'-6'0,"-5"-4"0,13 10 0,0-1 0,0 1 0,0 0 0,0-1 0,0 1 0,0 0 0,0 0 0,0-1 0,0 1 0,0 0 0,0-1 0,0 1 0,0 0 0,0 0 0,0-1 0,0 1 0,1 0 0,-1 0 0,0-1 0,0 1 0,0 0 0,0 0 0,0-1 0,1 1 0,-1 0 0,0 0 0,0 0 0,0-1 0,1 1 0,-1 0 0,0 0 0,0 0 0,1 0 0,-1 0 0,0-1 0,0 1 0,1 0 0,-1 0 0,0 0 0,0 0 0,1 0 0,-1 0 0,0 0 0,1 0 0,-1 0 0,0 0 0,0 0 0,1 0 0,-1 0 0,0 0 0,0 0 0,1 1 0,210-37 0,-71 15 0,193-56 0,-321 73 0,28-9 0,-37 12 0,-1 0 0,0 0 0,0 0 0,0-1 0,0 1 0,0 0 0,0-1 0,-1 1 0,1-1 0,0 0 0,-1 0 0,1 1 0,2-5 0,-4 5 0,0 0 0,0 0 0,0 0 0,0 0 0,1 0 0,-1 0 0,-1 0 0,1 0 0,0 0 0,0 0 0,0 0 0,0 0 0,-1 0 0,1 0 0,0 0 0,-1 0 0,1 0 0,-1 0 0,1 0 0,-1 1 0,1-1 0,-1 0 0,0 0 0,0 1 0,1-1 0,-1 0 0,0 1 0,0-1 0,0 0 0,1 1 0,-1-1 0,-2 0 0,-35-16 0,32 15 0,-8-3 0,0 0 0,0 1 0,0 1 0,0 0 0,-1 1 0,1 1 0,-1 0 0,0 1 0,1 0 0,-1 1 0,-15 4 0,23-4 0,1 1 0,0-1 0,-1 1 0,1 1 0,0 0 0,0-1 0,0 2 0,1-1 0,-1 1 0,1 0 0,0 0 0,0 0 0,0 1 0,0-1 0,1 1 0,0 1 0,0-1 0,0 0 0,1 1 0,0 0 0,0 0 0,0 0 0,1 0 0,0 0 0,0 1 0,-2 8 0,1 7 0,-2 39 0,5-52 0,0 0 0,1 0 0,0 0 0,0 0 0,1 0 0,0-1 0,3 10 0,-4-16 0,1 1 0,-1-1 0,1 0 0,0 1 0,-1-1 0,1 0 0,0 0 0,0-1 0,0 1 0,0 0 0,1-1 0,-1 1 0,0-1 0,1 1 0,-1-1 0,1 0 0,-1 0 0,1 0 0,0-1 0,-1 1 0,1-1 0,0 1 0,0-1 0,-1 0 0,1 0 0,0 0 0,0 0 0,-1-1 0,5 0 0,2-1 0,1 0 0,0 0 0,-1-1 0,0-1 0,1 0 0,15-9 0,11-11 0,-2-1 0,-1-2 0,51-54 0,-81 77 0,1 1 0,-1 0 0,1 0 0,-1 0 0,1 1 0,0-1 0,0 1 0,0 0 0,0 0 0,0 0 0,6-1 0,-8 2 0,0 1 0,0 0 0,1 0 0,-1 0 0,0 0 0,1 1 0,-1-1 0,0 1 0,0-1 0,1 1 0,-1 0 0,0-1 0,0 1 0,0 1 0,0-1 0,0 0 0,0 0 0,0 1 0,-1-1 0,1 1 0,0-1 0,-1 1 0,1 0 0,1 3 0,9 12 0,-1 2 0,-1-1 0,-1 2 0,14 39 0,-12-31 0,8 25-1365,-4-5-5461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4.960"/>
    </inkml:context>
    <inkml:brush xml:id="br0">
      <inkml:brushProperty name="width" value="0.05" units="cm"/>
      <inkml:brushProperty name="height" value="0.05" units="cm"/>
    </inkml:brush>
  </inkml:definitions>
  <inkml:trace contextRef="#ctx0" brushRef="#br0">33 235 24575,'-1'0'0,"-1"0"0,1 0 0,0 0 0,-1 0 0,1 0 0,0 0 0,0 0 0,-1-1 0,1 1 0,0 0 0,0-1 0,-1 1 0,1-1 0,0 1 0,0-1 0,0 0 0,0 1 0,0-1 0,0 0 0,0 0 0,0 0 0,0 0 0,0 0 0,0 0 0,0 0 0,1 0 0,-1 0 0,0-1 0,0 0 0,1 0 0,0 1 0,0-1 0,0 1 0,0-1 0,1 1 0,-1-1 0,0 1 0,1-1 0,-1 1 0,1-1 0,-1 1 0,1-1 0,0 1 0,-1 0 0,1-1 0,0 1 0,0 0 0,0 0 0,0 0 0,0-1 0,0 1 0,2-1 0,-2 1 0,0 0 0,0 0 0,1 0 0,-1 0 0,0 0 0,0 0 0,1 0 0,-1 0 0,0 1 0,1-1 0,-1 1 0,1-1 0,-1 1 0,1-1 0,-1 1 0,1 0 0,-1-1 0,1 1 0,0 0 0,-1 0 0,1 0 0,-1 1 0,1-1 0,-1 0 0,1 1 0,-1-1 0,1 1 0,-1-1 0,1 1 0,-1-1 0,0 1 0,1 0 0,-1 0 0,0 0 0,1 0 0,-1 0 0,0 0 0,0 0 0,0 0 0,0 0 0,0 1 0,0-1 0,0 2 0,6 7 0,0 1 0,-2 1 0,1-1 0,5 17 0,-5-11 0,-4-11 0,12 20 0,-14-25 0,0-1 0,1 0 0,-1 1 0,0-1 0,1 0 0,-1 1 0,0-1 0,1 0 0,-1 1 0,1-1 0,-1 0 0,1 0 0,-1 1 0,0-1 0,1 0 0,-1 0 0,1 0 0,-1 0 0,1 0 0,-1 0 0,1 0 0,-1 0 0,1 0 0,-1 0 0,1 0 0,-1 0 0,1 0 0,-1 0 0,1 0 0,-1 0 0,1 0 0,-1-1 0,0 1 0,1 0 0,-1 0 0,1-1 0,-1 1 0,1 0 0,-1 0 0,0-1 0,1 1 0,-1-1 0,0 1 0,1 0 0,-1-1 0,0 1 0,0-1 0,1 1 0,-1 0 0,0-1 0,0 0 0,23-39 0,-18 31 0,-1 0 0,1 0 0,1 1 0,0 0 0,12-14 0,-16 20 0,1 0 0,0 0 0,-1 0 0,1 1 0,0-1 0,0 1 0,0-1 0,0 1 0,0 0 0,1 0 0,-1 0 0,0 1 0,0-1 0,1 1 0,-1 0 0,0-1 0,1 2 0,-1-1 0,0 0 0,1 1 0,-1-1 0,4 2 0,10 4 0,-1 0 0,0 1 0,27 15 0,-31-14 0,1-1 0,0-1 0,0 0 0,1-1 0,-1 0 0,16 2 0,-27-6 0,1-1 0,0 0 0,-1 0 0,1-1 0,0 1 0,-1-1 0,1 1 0,-1-1 0,1 0 0,-1 1 0,1-2 0,-1 1 0,1 0 0,-1 0 0,0-1 0,0 1 0,0-1 0,0 1 0,0-1 0,3-4 0,4-4 0,-1-1 0,0 0 0,6-13 0,11-13 0,-11 19 0,1 0 0,0 2 0,2 0 0,-1 0 0,2 2 0,26-17 0,-37 27 0,0 0 0,0 1 0,0-1 0,0 2 0,0-1 0,1 1 0,-1 0 0,1 1 0,0 0 0,-1 0 0,1 0 0,0 1 0,0 0 0,-1 1 0,1 0 0,0 0 0,-1 1 0,1-1 0,-1 2 0,1-1 0,-1 1 0,9 5 0,15 11-1365,-4 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09:51:55.660"/>
    </inkml:context>
    <inkml:brush xml:id="br0">
      <inkml:brushProperty name="width" value="0.05" units="cm"/>
      <inkml:brushProperty name="height" value="0.05" units="cm"/>
    </inkml:brush>
  </inkml:definitions>
  <inkml:trace contextRef="#ctx0" brushRef="#br0">24 38 24575,'0'0'0,"0"-1"0,0 1 0,0 0 0,0 0 0,1-1 0,-1 1 0,0 0 0,0-1 0,0 1 0,0 0 0,0 0 0,0-1 0,0 1 0,0 0 0,0-1 0,0 1 0,0 0 0,0 0 0,0-1 0,0 1 0,0 0 0,0 0 0,-1-1 0,1 1 0,0 0 0,0 0 0,0-1 0,0 1 0,0 0 0,-1 0 0,1-1 0,0 1 0,0 0 0,0 0 0,-1 0 0,1 0 0,0-1 0,0 1 0,-1 0 0,1 0 0,0 0 0,0 0 0,-1 0 0,1 0 0,0 0 0,-1 0 0,1-1 0,0 1 0,0 0 0,-1 0 0,1 0 0,0 1 0,-1-1 0,1 0 0,0 0 0,0 0 0,-1 0 0,1 0 0,0 0 0,0 0 0,-1 0 0,1 0 0,-1 1 0,0 0 0,0 0 0,0 0 0,0 0 0,0 0 0,0 0 0,0 0 0,1 0 0,-1 1 0,0-1 0,1 0 0,-1 1 0,0 1 0,0 4 0,0 0 0,0 0 0,1 0 0,0 0 0,1 0 0,-1 0 0,1 0 0,1-1 0,-1 1 0,1 0 0,3 6 0,1 2 0,0-1 0,1-1 0,0 1 0,10 12 0,-16-24 0,1 0 0,-1 0 0,1 0 0,-1 0 0,1 0 0,0 0 0,-1 0 0,1-1 0,0 1 0,0-1 0,0 1 0,0-1 0,1 0 0,-1 0 0,0 0 0,1 0 0,-1 0 0,0 0 0,1-1 0,-1 1 0,1-1 0,-1 0 0,1 0 0,-1 0 0,1 0 0,2 0 0,-1-2 0,0 1 0,0-1 0,-1 1 0,1-1 0,-1 0 0,1 0 0,-1-1 0,0 1 0,0-1 0,0 0 0,0 0 0,-1 0 0,1 0 0,-1 0 0,4-7 0,27-55 0,-28 52 0,0 1 0,1 0 0,0 0 0,1 0 0,0 1 0,1 0 0,10-10 0,-16 20 0,-1-1 0,1 2 0,-1-1 0,1 0 0,-1 0 0,1 0 0,0 1 0,-1-1 0,1 1 0,0-1 0,-1 1 0,1 0 0,0-1 0,0 1 0,-1 0 0,1 0 0,0 1 0,0-1 0,-1 0 0,4 1 0,38 15 0,-10-3 0,-27-13 7,-1 1-1,1-1 1,-1 0-1,0-1 0,1 1 1,-1-1-1,1 0 1,-1-1-1,0 1 1,0-1-1,0 0 1,0 0-1,0-1 0,0 1 1,-1-1-1,6-4 1,-2 2-302,-1 0 0,1 1 0,0 0 0,12-4 0,-8 6-6531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github.com/signup?source=login" TargetMode="External"/><Relationship Id="rId7" Type="http://schemas.openxmlformats.org/officeDocument/2006/relationships/image" Target="../media/image23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242.png"/><Relationship Id="rId4" Type="http://schemas.openxmlformats.org/officeDocument/2006/relationships/hyperlink" Target="https://freesvg.org/simple-white-cloud-icon-vector-graph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4.jpeg"/><Relationship Id="rId7" Type="http://schemas.openxmlformats.org/officeDocument/2006/relationships/image" Target="../media/image19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25.xml"/><Relationship Id="rId5" Type="http://schemas.openxmlformats.org/officeDocument/2006/relationships/image" Target="../media/image1790.png"/><Relationship Id="rId4" Type="http://schemas.openxmlformats.org/officeDocument/2006/relationships/customXml" Target="../ink/ink22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0.png"/></Relationships>
</file>

<file path=ppt/slides/_rels/slide18.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1410.png"/><Relationship Id="rId42" Type="http://schemas.openxmlformats.org/officeDocument/2006/relationships/customXml" Target="../ink/ink247.xml"/><Relationship Id="rId47" Type="http://schemas.openxmlformats.org/officeDocument/2006/relationships/image" Target="../media/image270.png"/><Relationship Id="rId63" Type="http://schemas.openxmlformats.org/officeDocument/2006/relationships/image" Target="../media/image350.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480.png"/><Relationship Id="rId16" Type="http://schemas.openxmlformats.org/officeDocument/2006/relationships/customXml" Target="../ink/ink234.xml"/><Relationship Id="rId11" Type="http://schemas.openxmlformats.org/officeDocument/2006/relationships/image" Target="../media/image910.png"/><Relationship Id="rId32" Type="http://schemas.openxmlformats.org/officeDocument/2006/relationships/customXml" Target="../ink/ink242.xml"/><Relationship Id="rId37" Type="http://schemas.openxmlformats.org/officeDocument/2006/relationships/image" Target="../media/image2210.png"/><Relationship Id="rId53" Type="http://schemas.openxmlformats.org/officeDocument/2006/relationships/image" Target="../media/image300.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430.png"/><Relationship Id="rId5" Type="http://schemas.openxmlformats.org/officeDocument/2006/relationships/image" Target="../media/image610.png"/><Relationship Id="rId90" Type="http://schemas.openxmlformats.org/officeDocument/2006/relationships/customXml" Target="../ink/ink271.xml"/><Relationship Id="rId22" Type="http://schemas.openxmlformats.org/officeDocument/2006/relationships/customXml" Target="../ink/ink237.xml"/><Relationship Id="rId27" Type="http://schemas.openxmlformats.org/officeDocument/2006/relationships/image" Target="../media/image1710.png"/><Relationship Id="rId43" Type="http://schemas.openxmlformats.org/officeDocument/2006/relationships/image" Target="../media/image252.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380.png"/><Relationship Id="rId8" Type="http://schemas.openxmlformats.org/officeDocument/2006/relationships/customXml" Target="../ink/ink230.xml"/><Relationship Id="rId51" Type="http://schemas.openxmlformats.org/officeDocument/2006/relationships/image" Target="../media/image290.png"/><Relationship Id="rId72" Type="http://schemas.openxmlformats.org/officeDocument/2006/relationships/customXml" Target="../ink/ink262.xml"/><Relationship Id="rId80" Type="http://schemas.openxmlformats.org/officeDocument/2006/relationships/customXml" Target="../ink/ink266.xml"/><Relationship Id="rId85" Type="http://schemas.openxmlformats.org/officeDocument/2006/relationships/image" Target="../media/image460.png"/><Relationship Id="rId93" Type="http://schemas.openxmlformats.org/officeDocument/2006/relationships/image" Target="../media/image500.png"/><Relationship Id="rId3" Type="http://schemas.openxmlformats.org/officeDocument/2006/relationships/image" Target="../media/image510.png"/><Relationship Id="rId12" Type="http://schemas.openxmlformats.org/officeDocument/2006/relationships/customXml" Target="../ink/ink232.xml"/><Relationship Id="rId17" Type="http://schemas.openxmlformats.org/officeDocument/2006/relationships/image" Target="../media/image1210.png"/><Relationship Id="rId25" Type="http://schemas.openxmlformats.org/officeDocument/2006/relationships/image" Target="../media/image1610.png"/><Relationship Id="rId33" Type="http://schemas.openxmlformats.org/officeDocument/2006/relationships/image" Target="../media/image2010.png"/><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330.png"/><Relationship Id="rId67" Type="http://schemas.openxmlformats.org/officeDocument/2006/relationships/image" Target="../media/image370.png"/><Relationship Id="rId20" Type="http://schemas.openxmlformats.org/officeDocument/2006/relationships/customXml" Target="../ink/ink236.xml"/><Relationship Id="rId41" Type="http://schemas.openxmlformats.org/officeDocument/2006/relationships/image" Target="../media/image244.png"/><Relationship Id="rId54" Type="http://schemas.openxmlformats.org/officeDocument/2006/relationships/customXml" Target="../ink/ink253.xml"/><Relationship Id="rId62" Type="http://schemas.openxmlformats.org/officeDocument/2006/relationships/customXml" Target="../ink/ink257.xml"/><Relationship Id="rId70" Type="http://schemas.openxmlformats.org/officeDocument/2006/relationships/customXml" Target="../ink/ink261.xml"/><Relationship Id="rId75" Type="http://schemas.openxmlformats.org/officeDocument/2006/relationships/image" Target="../media/image411.png"/><Relationship Id="rId83" Type="http://schemas.openxmlformats.org/officeDocument/2006/relationships/image" Target="../media/image450.png"/><Relationship Id="rId88" Type="http://schemas.openxmlformats.org/officeDocument/2006/relationships/customXml" Target="../ink/ink270.xml"/><Relationship Id="rId91" Type="http://schemas.openxmlformats.org/officeDocument/2006/relationships/image" Target="../media/image490.png"/><Relationship Id="rId1" Type="http://schemas.openxmlformats.org/officeDocument/2006/relationships/slideLayout" Target="../slideLayouts/slideLayout7.xml"/><Relationship Id="rId6" Type="http://schemas.openxmlformats.org/officeDocument/2006/relationships/customXml" Target="../ink/ink229.xml"/><Relationship Id="rId15" Type="http://schemas.openxmlformats.org/officeDocument/2006/relationships/image" Target="../media/image1110.png"/><Relationship Id="rId23" Type="http://schemas.openxmlformats.org/officeDocument/2006/relationships/image" Target="../media/image1510.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80.png"/><Relationship Id="rId57" Type="http://schemas.openxmlformats.org/officeDocument/2006/relationships/image" Target="../media/image320.png"/><Relationship Id="rId10" Type="http://schemas.openxmlformats.org/officeDocument/2006/relationships/customXml" Target="../ink/ink231.xml"/><Relationship Id="rId31" Type="http://schemas.openxmlformats.org/officeDocument/2006/relationships/image" Target="../media/image1910.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360.png"/><Relationship Id="rId73" Type="http://schemas.openxmlformats.org/officeDocument/2006/relationships/image" Target="../media/image400.png"/><Relationship Id="rId78" Type="http://schemas.openxmlformats.org/officeDocument/2006/relationships/customXml" Target="../ink/ink265.xml"/><Relationship Id="rId81" Type="http://schemas.openxmlformats.org/officeDocument/2006/relationships/image" Target="../media/image440.png"/><Relationship Id="rId86" Type="http://schemas.openxmlformats.org/officeDocument/2006/relationships/customXml" Target="../ink/ink269.xml"/><Relationship Id="rId4" Type="http://schemas.openxmlformats.org/officeDocument/2006/relationships/customXml" Target="../ink/ink228.xml"/><Relationship Id="rId9" Type="http://schemas.openxmlformats.org/officeDocument/2006/relationships/image" Target="../media/image810.png"/><Relationship Id="rId13" Type="http://schemas.openxmlformats.org/officeDocument/2006/relationships/image" Target="../media/image1010.png"/><Relationship Id="rId18" Type="http://schemas.openxmlformats.org/officeDocument/2006/relationships/customXml" Target="../ink/ink235.xml"/><Relationship Id="rId39" Type="http://schemas.openxmlformats.org/officeDocument/2006/relationships/image" Target="../media/image234.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310.png"/><Relationship Id="rId76" Type="http://schemas.openxmlformats.org/officeDocument/2006/relationships/customXml" Target="../ink/ink264.xml"/><Relationship Id="rId7" Type="http://schemas.openxmlformats.org/officeDocument/2006/relationships/image" Target="../media/image710.png"/><Relationship Id="rId71" Type="http://schemas.openxmlformats.org/officeDocument/2006/relationships/image" Target="../media/image390.png"/><Relationship Id="rId92" Type="http://schemas.openxmlformats.org/officeDocument/2006/relationships/customXml" Target="../ink/ink272.xml"/><Relationship Id="rId2" Type="http://schemas.openxmlformats.org/officeDocument/2006/relationships/customXml" Target="../ink/ink227.xml"/><Relationship Id="rId29" Type="http://schemas.openxmlformats.org/officeDocument/2006/relationships/image" Target="../media/image1810.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60.png"/><Relationship Id="rId66" Type="http://schemas.openxmlformats.org/officeDocument/2006/relationships/customXml" Target="../ink/ink259.xml"/><Relationship Id="rId87" Type="http://schemas.openxmlformats.org/officeDocument/2006/relationships/image" Target="../media/image470.png"/><Relationship Id="rId61" Type="http://schemas.openxmlformats.org/officeDocument/2006/relationships/image" Target="../media/image340.png"/><Relationship Id="rId82" Type="http://schemas.openxmlformats.org/officeDocument/2006/relationships/customXml" Target="../ink/ink267.xml"/><Relationship Id="rId19" Type="http://schemas.openxmlformats.org/officeDocument/2006/relationships/image" Target="../media/image1310.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110.png"/><Relationship Id="rId56" Type="http://schemas.openxmlformats.org/officeDocument/2006/relationships/customXml" Target="../ink/ink254.xml"/><Relationship Id="rId77" Type="http://schemas.openxmlformats.org/officeDocument/2006/relationships/image" Target="../media/image420.png"/></Relationships>
</file>

<file path=ppt/slides/_rels/slide19.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hyperlink" Target="https://www.pngall.com/blocked-png" TargetMode="External"/><Relationship Id="rId3" Type="http://schemas.openxmlformats.org/officeDocument/2006/relationships/image" Target="../media/image241.png"/><Relationship Id="rId7" Type="http://schemas.openxmlformats.org/officeDocument/2006/relationships/image" Target="../media/image246.png"/><Relationship Id="rId12" Type="http://schemas.openxmlformats.org/officeDocument/2006/relationships/image" Target="../media/image25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49.png"/><Relationship Id="rId5" Type="http://schemas.openxmlformats.org/officeDocument/2006/relationships/image" Target="../media/image242.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60.jpeg"/><Relationship Id="rId3" Type="http://schemas.openxmlformats.org/officeDocument/2006/relationships/image" Target="../media/image255.jpeg"/><Relationship Id="rId7" Type="http://schemas.openxmlformats.org/officeDocument/2006/relationships/image" Target="../media/image25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8.tiff"/><Relationship Id="rId5" Type="http://schemas.openxmlformats.org/officeDocument/2006/relationships/image" Target="../media/image257.tiff"/><Relationship Id="rId10" Type="http://schemas.openxmlformats.org/officeDocument/2006/relationships/image" Target="../media/image2.png"/><Relationship Id="rId4" Type="http://schemas.openxmlformats.org/officeDocument/2006/relationships/image" Target="../media/image256.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1.jpg"/><Relationship Id="rId7" Type="http://schemas.openxmlformats.org/officeDocument/2006/relationships/image" Target="../media/image26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4.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99" Type="http://schemas.openxmlformats.org/officeDocument/2006/relationships/image" Target="../media/image154.png"/><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image" Target="../media/image84.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21.png"/><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2.png"/><Relationship Id="rId377" Type="http://schemas.openxmlformats.org/officeDocument/2006/relationships/image" Target="../media/image193.png"/><Relationship Id="rId5" Type="http://schemas.openxmlformats.org/officeDocument/2006/relationships/image" Target="../media/image7.png"/><Relationship Id="rId181" Type="http://schemas.openxmlformats.org/officeDocument/2006/relationships/image" Target="../media/image95.png"/><Relationship Id="rId237" Type="http://schemas.openxmlformats.org/officeDocument/2006/relationships/image" Target="../media/image123.png"/><Relationship Id="rId402" Type="http://schemas.openxmlformats.org/officeDocument/2006/relationships/customXml" Target="../ink/ink201.xml"/><Relationship Id="rId279" Type="http://schemas.openxmlformats.org/officeDocument/2006/relationships/image" Target="../media/image144.png"/><Relationship Id="rId444" Type="http://schemas.openxmlformats.org/officeDocument/2006/relationships/customXml" Target="../ink/ink222.xml"/><Relationship Id="rId43" Type="http://schemas.openxmlformats.org/officeDocument/2006/relationships/image" Target="../media/image26.png"/><Relationship Id="rId139" Type="http://schemas.openxmlformats.org/officeDocument/2006/relationships/image" Target="../media/image74.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4.xml"/><Relationship Id="rId85" Type="http://schemas.openxmlformats.org/officeDocument/2006/relationships/image" Target="../media/image47.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11.png"/><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2.png"/><Relationship Id="rId357" Type="http://schemas.openxmlformats.org/officeDocument/2006/relationships/image" Target="../media/image183.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5.png"/><Relationship Id="rId217" Type="http://schemas.openxmlformats.org/officeDocument/2006/relationships/image" Target="../media/image113.png"/><Relationship Id="rId399" Type="http://schemas.openxmlformats.org/officeDocument/2006/relationships/image" Target="../media/image204.png"/><Relationship Id="rId259" Type="http://schemas.openxmlformats.org/officeDocument/2006/relationships/image" Target="../media/image134.png"/><Relationship Id="rId424" Type="http://schemas.openxmlformats.org/officeDocument/2006/relationships/customXml" Target="../ink/ink212.xml"/><Relationship Id="rId23" Type="http://schemas.openxmlformats.org/officeDocument/2006/relationships/image" Target="../media/image16.png"/><Relationship Id="rId119" Type="http://schemas.openxmlformats.org/officeDocument/2006/relationships/image" Target="../media/image64.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37.png"/><Relationship Id="rId130" Type="http://schemas.openxmlformats.org/officeDocument/2006/relationships/customXml" Target="../ink/ink65.xml"/><Relationship Id="rId368" Type="http://schemas.openxmlformats.org/officeDocument/2006/relationships/customXml" Target="../ink/ink184.xml"/><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image" Target="../media/image222.png"/><Relationship Id="rId281" Type="http://schemas.openxmlformats.org/officeDocument/2006/relationships/image" Target="../media/image145.png"/><Relationship Id="rId337" Type="http://schemas.openxmlformats.org/officeDocument/2006/relationships/image" Target="../media/image173.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5.png"/><Relationship Id="rId379" Type="http://schemas.openxmlformats.org/officeDocument/2006/relationships/image" Target="../media/image194.png"/><Relationship Id="rId7" Type="http://schemas.openxmlformats.org/officeDocument/2006/relationships/image" Target="../media/image8.png"/><Relationship Id="rId183" Type="http://schemas.openxmlformats.org/officeDocument/2006/relationships/image" Target="../media/image96.png"/><Relationship Id="rId239" Type="http://schemas.openxmlformats.org/officeDocument/2006/relationships/image" Target="../media/image124.png"/><Relationship Id="rId390" Type="http://schemas.openxmlformats.org/officeDocument/2006/relationships/customXml" Target="../ink/ink195.xml"/><Relationship Id="rId404" Type="http://schemas.openxmlformats.org/officeDocument/2006/relationships/customXml" Target="../ink/ink202.xml"/><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27.png"/><Relationship Id="rId87" Type="http://schemas.openxmlformats.org/officeDocument/2006/relationships/image" Target="../media/image48.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12.png"/><Relationship Id="rId261" Type="http://schemas.openxmlformats.org/officeDocument/2006/relationships/image" Target="../media/image135.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3.png"/><Relationship Id="rId359" Type="http://schemas.openxmlformats.org/officeDocument/2006/relationships/image" Target="../media/image184.png"/><Relationship Id="rId98" Type="http://schemas.openxmlformats.org/officeDocument/2006/relationships/customXml" Target="../ink/ink49.xml"/><Relationship Id="rId121" Type="http://schemas.openxmlformats.org/officeDocument/2006/relationships/image" Target="../media/image65.png"/><Relationship Id="rId163" Type="http://schemas.openxmlformats.org/officeDocument/2006/relationships/image" Target="../media/image86.png"/><Relationship Id="rId219" Type="http://schemas.openxmlformats.org/officeDocument/2006/relationships/image" Target="../media/image114.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25" Type="http://schemas.openxmlformats.org/officeDocument/2006/relationships/image" Target="../media/image17.png"/><Relationship Id="rId67" Type="http://schemas.openxmlformats.org/officeDocument/2006/relationships/image" Target="../media/image38.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195.png"/><Relationship Id="rId241" Type="http://schemas.openxmlformats.org/officeDocument/2006/relationships/image" Target="../media/image125.png"/><Relationship Id="rId437" Type="http://schemas.openxmlformats.org/officeDocument/2006/relationships/image" Target="../media/image223.png"/><Relationship Id="rId36" Type="http://schemas.openxmlformats.org/officeDocument/2006/relationships/customXml" Target="../ink/ink18.xml"/><Relationship Id="rId283" Type="http://schemas.openxmlformats.org/officeDocument/2006/relationships/image" Target="../media/image146.png"/><Relationship Id="rId339" Type="http://schemas.openxmlformats.org/officeDocument/2006/relationships/image" Target="../media/image174.png"/><Relationship Id="rId78" Type="http://schemas.openxmlformats.org/officeDocument/2006/relationships/customXml" Target="../ink/ink39.xml"/><Relationship Id="rId101" Type="http://schemas.openxmlformats.org/officeDocument/2006/relationships/image" Target="../media/image55.png"/><Relationship Id="rId143" Type="http://schemas.openxmlformats.org/officeDocument/2006/relationships/image" Target="../media/image76.png"/><Relationship Id="rId185" Type="http://schemas.openxmlformats.org/officeDocument/2006/relationships/image" Target="../media/image97.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9.png"/><Relationship Id="rId210" Type="http://schemas.openxmlformats.org/officeDocument/2006/relationships/customXml" Target="../ink/ink105.xml"/><Relationship Id="rId392" Type="http://schemas.openxmlformats.org/officeDocument/2006/relationships/customXml" Target="../ink/ink196.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28.png"/><Relationship Id="rId89" Type="http://schemas.openxmlformats.org/officeDocument/2006/relationships/image" Target="../media/image49.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85.png"/><Relationship Id="rId196" Type="http://schemas.openxmlformats.org/officeDocument/2006/relationships/customXml" Target="../ink/ink98.xml"/><Relationship Id="rId417" Type="http://schemas.openxmlformats.org/officeDocument/2006/relationships/image" Target="../media/image213.png"/><Relationship Id="rId16" Type="http://schemas.openxmlformats.org/officeDocument/2006/relationships/customXml" Target="../ink/ink8.xml"/><Relationship Id="rId221" Type="http://schemas.openxmlformats.org/officeDocument/2006/relationships/image" Target="../media/image115.png"/><Relationship Id="rId263" Type="http://schemas.openxmlformats.org/officeDocument/2006/relationships/image" Target="../media/image136.png"/><Relationship Id="rId319" Type="http://schemas.openxmlformats.org/officeDocument/2006/relationships/image" Target="../media/image164.png"/><Relationship Id="rId58" Type="http://schemas.openxmlformats.org/officeDocument/2006/relationships/customXml" Target="../ink/ink29.xml"/><Relationship Id="rId123" Type="http://schemas.openxmlformats.org/officeDocument/2006/relationships/image" Target="../media/image66.png"/><Relationship Id="rId330" Type="http://schemas.openxmlformats.org/officeDocument/2006/relationships/customXml" Target="../ink/ink165.xml"/><Relationship Id="rId165" Type="http://schemas.openxmlformats.org/officeDocument/2006/relationships/image" Target="../media/image87.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18.png"/><Relationship Id="rId69" Type="http://schemas.openxmlformats.org/officeDocument/2006/relationships/image" Target="../media/image39.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75.png"/><Relationship Id="rId383" Type="http://schemas.openxmlformats.org/officeDocument/2006/relationships/image" Target="../media/image196.png"/><Relationship Id="rId439" Type="http://schemas.openxmlformats.org/officeDocument/2006/relationships/image" Target="../media/image224.png"/><Relationship Id="rId201" Type="http://schemas.openxmlformats.org/officeDocument/2006/relationships/image" Target="../media/image105.png"/><Relationship Id="rId243" Type="http://schemas.openxmlformats.org/officeDocument/2006/relationships/image" Target="../media/image126.png"/><Relationship Id="rId285" Type="http://schemas.openxmlformats.org/officeDocument/2006/relationships/image" Target="../media/image147.png"/><Relationship Id="rId38" Type="http://schemas.openxmlformats.org/officeDocument/2006/relationships/customXml" Target="../ink/ink19.xml"/><Relationship Id="rId103" Type="http://schemas.openxmlformats.org/officeDocument/2006/relationships/image" Target="../media/image56.png"/><Relationship Id="rId310" Type="http://schemas.openxmlformats.org/officeDocument/2006/relationships/customXml" Target="../ink/ink155.xml"/><Relationship Id="rId91" Type="http://schemas.openxmlformats.org/officeDocument/2006/relationships/image" Target="../media/image50.png"/><Relationship Id="rId145" Type="http://schemas.openxmlformats.org/officeDocument/2006/relationships/image" Target="../media/image77.png"/><Relationship Id="rId187" Type="http://schemas.openxmlformats.org/officeDocument/2006/relationships/image" Target="../media/image98.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29.png"/><Relationship Id="rId114" Type="http://schemas.openxmlformats.org/officeDocument/2006/relationships/customXml" Target="../ink/ink57.xml"/><Relationship Id="rId296" Type="http://schemas.openxmlformats.org/officeDocument/2006/relationships/customXml" Target="../ink/ink148.xml"/><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65.png"/><Relationship Id="rId363" Type="http://schemas.openxmlformats.org/officeDocument/2006/relationships/image" Target="../media/image186.png"/><Relationship Id="rId419" Type="http://schemas.openxmlformats.org/officeDocument/2006/relationships/image" Target="../media/image214.png"/><Relationship Id="rId223" Type="http://schemas.openxmlformats.org/officeDocument/2006/relationships/image" Target="../media/image116.png"/><Relationship Id="rId430" Type="http://schemas.openxmlformats.org/officeDocument/2006/relationships/customXml" Target="../ink/ink215.xml"/><Relationship Id="rId18" Type="http://schemas.openxmlformats.org/officeDocument/2006/relationships/customXml" Target="../ink/ink9.xml"/><Relationship Id="rId39" Type="http://schemas.openxmlformats.org/officeDocument/2006/relationships/image" Target="../media/image24.png"/><Relationship Id="rId265" Type="http://schemas.openxmlformats.org/officeDocument/2006/relationships/image" Target="../media/image137.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7.png"/><Relationship Id="rId146" Type="http://schemas.openxmlformats.org/officeDocument/2006/relationships/customXml" Target="../ink/ink73.xml"/><Relationship Id="rId167" Type="http://schemas.openxmlformats.org/officeDocument/2006/relationships/image" Target="../media/image88.png"/><Relationship Id="rId188" Type="http://schemas.openxmlformats.org/officeDocument/2006/relationships/customXml" Target="../ink/ink94.xml"/><Relationship Id="rId311" Type="http://schemas.openxmlformats.org/officeDocument/2006/relationships/image" Target="../media/image160.png"/><Relationship Id="rId332" Type="http://schemas.openxmlformats.org/officeDocument/2006/relationships/customXml" Target="../ink/ink166.xml"/><Relationship Id="rId353" Type="http://schemas.openxmlformats.org/officeDocument/2006/relationships/image" Target="../media/image181.png"/><Relationship Id="rId374" Type="http://schemas.openxmlformats.org/officeDocument/2006/relationships/customXml" Target="../ink/ink187.xml"/><Relationship Id="rId395" Type="http://schemas.openxmlformats.org/officeDocument/2006/relationships/image" Target="../media/image202.png"/><Relationship Id="rId409" Type="http://schemas.openxmlformats.org/officeDocument/2006/relationships/image" Target="../media/image209.png"/><Relationship Id="rId71" Type="http://schemas.openxmlformats.org/officeDocument/2006/relationships/image" Target="../media/image40.png"/><Relationship Id="rId92" Type="http://schemas.openxmlformats.org/officeDocument/2006/relationships/customXml" Target="../ink/ink46.xml"/><Relationship Id="rId213" Type="http://schemas.openxmlformats.org/officeDocument/2006/relationships/image" Target="../media/image111.png"/><Relationship Id="rId234" Type="http://schemas.openxmlformats.org/officeDocument/2006/relationships/customXml" Target="../ink/ink117.xml"/><Relationship Id="rId420" Type="http://schemas.openxmlformats.org/officeDocument/2006/relationships/customXml" Target="../ink/ink210.xml"/><Relationship Id="rId2" Type="http://schemas.openxmlformats.org/officeDocument/2006/relationships/customXml" Target="../ink/ink1.xml"/><Relationship Id="rId29" Type="http://schemas.openxmlformats.org/officeDocument/2006/relationships/image" Target="../media/image19.png"/><Relationship Id="rId255" Type="http://schemas.openxmlformats.org/officeDocument/2006/relationships/image" Target="../media/image132.png"/><Relationship Id="rId276" Type="http://schemas.openxmlformats.org/officeDocument/2006/relationships/customXml" Target="../ink/ink138.xml"/><Relationship Id="rId297" Type="http://schemas.openxmlformats.org/officeDocument/2006/relationships/image" Target="../media/image153.png"/><Relationship Id="rId441" Type="http://schemas.openxmlformats.org/officeDocument/2006/relationships/image" Target="../media/image225.png"/><Relationship Id="rId40" Type="http://schemas.openxmlformats.org/officeDocument/2006/relationships/customXml" Target="../ink/ink20.xml"/><Relationship Id="rId115" Type="http://schemas.openxmlformats.org/officeDocument/2006/relationships/image" Target="../media/image62.png"/><Relationship Id="rId136" Type="http://schemas.openxmlformats.org/officeDocument/2006/relationships/customXml" Target="../ink/ink68.xml"/><Relationship Id="rId157" Type="http://schemas.openxmlformats.org/officeDocument/2006/relationships/image" Target="../media/image83.png"/><Relationship Id="rId178" Type="http://schemas.openxmlformats.org/officeDocument/2006/relationships/customXml" Target="../ink/ink89.xml"/><Relationship Id="rId301" Type="http://schemas.openxmlformats.org/officeDocument/2006/relationships/image" Target="../media/image155.png"/><Relationship Id="rId322" Type="http://schemas.openxmlformats.org/officeDocument/2006/relationships/customXml" Target="../ink/ink161.xml"/><Relationship Id="rId343" Type="http://schemas.openxmlformats.org/officeDocument/2006/relationships/image" Target="../media/image176.png"/><Relationship Id="rId364" Type="http://schemas.openxmlformats.org/officeDocument/2006/relationships/customXml" Target="../ink/ink182.xml"/><Relationship Id="rId61" Type="http://schemas.openxmlformats.org/officeDocument/2006/relationships/image" Target="../media/image35.png"/><Relationship Id="rId82" Type="http://schemas.openxmlformats.org/officeDocument/2006/relationships/customXml" Target="../ink/ink41.xml"/><Relationship Id="rId199" Type="http://schemas.openxmlformats.org/officeDocument/2006/relationships/image" Target="../media/image104.png"/><Relationship Id="rId203" Type="http://schemas.openxmlformats.org/officeDocument/2006/relationships/image" Target="../media/image106.png"/><Relationship Id="rId385" Type="http://schemas.openxmlformats.org/officeDocument/2006/relationships/image" Target="../media/image197.png"/><Relationship Id="rId19" Type="http://schemas.openxmlformats.org/officeDocument/2006/relationships/image" Target="../media/image14.png"/><Relationship Id="rId224" Type="http://schemas.openxmlformats.org/officeDocument/2006/relationships/customXml" Target="../ink/ink112.xml"/><Relationship Id="rId245" Type="http://schemas.openxmlformats.org/officeDocument/2006/relationships/image" Target="../media/image127.png"/><Relationship Id="rId266" Type="http://schemas.openxmlformats.org/officeDocument/2006/relationships/customXml" Target="../ink/ink133.xml"/><Relationship Id="rId287" Type="http://schemas.openxmlformats.org/officeDocument/2006/relationships/image" Target="../media/image148.png"/><Relationship Id="rId410" Type="http://schemas.openxmlformats.org/officeDocument/2006/relationships/customXml" Target="../ink/ink205.xml"/><Relationship Id="rId431" Type="http://schemas.openxmlformats.org/officeDocument/2006/relationships/image" Target="../media/image220.png"/><Relationship Id="rId30" Type="http://schemas.openxmlformats.org/officeDocument/2006/relationships/customXml" Target="../ink/ink15.xml"/><Relationship Id="rId105" Type="http://schemas.openxmlformats.org/officeDocument/2006/relationships/image" Target="../media/image57.png"/><Relationship Id="rId126" Type="http://schemas.openxmlformats.org/officeDocument/2006/relationships/customXml" Target="../ink/ink63.xml"/><Relationship Id="rId147" Type="http://schemas.openxmlformats.org/officeDocument/2006/relationships/image" Target="../media/image78.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71.png"/><Relationship Id="rId354" Type="http://schemas.openxmlformats.org/officeDocument/2006/relationships/customXml" Target="../ink/ink177.xml"/><Relationship Id="rId51" Type="http://schemas.openxmlformats.org/officeDocument/2006/relationships/image" Target="../media/image30.png"/><Relationship Id="rId72" Type="http://schemas.openxmlformats.org/officeDocument/2006/relationships/customXml" Target="../ink/ink36.xml"/><Relationship Id="rId93" Type="http://schemas.openxmlformats.org/officeDocument/2006/relationships/image" Target="../media/image51.png"/><Relationship Id="rId189" Type="http://schemas.openxmlformats.org/officeDocument/2006/relationships/image" Target="../media/image99.png"/><Relationship Id="rId375" Type="http://schemas.openxmlformats.org/officeDocument/2006/relationships/image" Target="../media/image192.png"/><Relationship Id="rId396" Type="http://schemas.openxmlformats.org/officeDocument/2006/relationships/customXml" Target="../ink/ink198.xml"/><Relationship Id="rId3" Type="http://schemas.openxmlformats.org/officeDocument/2006/relationships/image" Target="../media/image6.png"/><Relationship Id="rId214" Type="http://schemas.openxmlformats.org/officeDocument/2006/relationships/customXml" Target="../ink/ink107.xml"/><Relationship Id="rId235" Type="http://schemas.openxmlformats.org/officeDocument/2006/relationships/image" Target="../media/image122.png"/><Relationship Id="rId256" Type="http://schemas.openxmlformats.org/officeDocument/2006/relationships/customXml" Target="../ink/ink128.xml"/><Relationship Id="rId277" Type="http://schemas.openxmlformats.org/officeDocument/2006/relationships/image" Target="../media/image143.png"/><Relationship Id="rId298" Type="http://schemas.openxmlformats.org/officeDocument/2006/relationships/customXml" Target="../ink/ink149.xml"/><Relationship Id="rId400" Type="http://schemas.openxmlformats.org/officeDocument/2006/relationships/customXml" Target="../ink/ink200.xml"/><Relationship Id="rId421" Type="http://schemas.openxmlformats.org/officeDocument/2006/relationships/image" Target="../media/image215.png"/><Relationship Id="rId442" Type="http://schemas.openxmlformats.org/officeDocument/2006/relationships/customXml" Target="../ink/ink221.xml"/><Relationship Id="rId116" Type="http://schemas.openxmlformats.org/officeDocument/2006/relationships/customXml" Target="../ink/ink58.xml"/><Relationship Id="rId137" Type="http://schemas.openxmlformats.org/officeDocument/2006/relationships/image" Target="../media/image73.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6.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179" Type="http://schemas.openxmlformats.org/officeDocument/2006/relationships/image" Target="../media/image94.png"/><Relationship Id="rId365" Type="http://schemas.openxmlformats.org/officeDocument/2006/relationships/image" Target="../media/image187.png"/><Relationship Id="rId386" Type="http://schemas.openxmlformats.org/officeDocument/2006/relationships/customXml" Target="../ink/ink193.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7.png"/><Relationship Id="rId246" Type="http://schemas.openxmlformats.org/officeDocument/2006/relationships/customXml" Target="../ink/ink123.xml"/><Relationship Id="rId267" Type="http://schemas.openxmlformats.org/officeDocument/2006/relationships/image" Target="../media/image138.png"/><Relationship Id="rId288" Type="http://schemas.openxmlformats.org/officeDocument/2006/relationships/customXml" Target="../ink/ink144.xml"/><Relationship Id="rId411" Type="http://schemas.openxmlformats.org/officeDocument/2006/relationships/image" Target="../media/image210.png"/><Relationship Id="rId432" Type="http://schemas.openxmlformats.org/officeDocument/2006/relationships/customXml" Target="../ink/ink216.xml"/><Relationship Id="rId106" Type="http://schemas.openxmlformats.org/officeDocument/2006/relationships/customXml" Target="../ink/ink53.xml"/><Relationship Id="rId127" Type="http://schemas.openxmlformats.org/officeDocument/2006/relationships/image" Target="../media/image68.png"/><Relationship Id="rId313" Type="http://schemas.openxmlformats.org/officeDocument/2006/relationships/image" Target="../media/image161.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9.png"/><Relationship Id="rId334" Type="http://schemas.openxmlformats.org/officeDocument/2006/relationships/customXml" Target="../ink/ink167.xml"/><Relationship Id="rId355" Type="http://schemas.openxmlformats.org/officeDocument/2006/relationships/image" Target="../media/image182.png"/><Relationship Id="rId376" Type="http://schemas.openxmlformats.org/officeDocument/2006/relationships/customXml" Target="../ink/ink188.xml"/><Relationship Id="rId397" Type="http://schemas.openxmlformats.org/officeDocument/2006/relationships/image" Target="../media/image203.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2.png"/><Relationship Id="rId236" Type="http://schemas.openxmlformats.org/officeDocument/2006/relationships/customXml" Target="../ink/ink118.xml"/><Relationship Id="rId257" Type="http://schemas.openxmlformats.org/officeDocument/2006/relationships/image" Target="../media/image133.png"/><Relationship Id="rId278" Type="http://schemas.openxmlformats.org/officeDocument/2006/relationships/customXml" Target="../ink/ink139.xml"/><Relationship Id="rId401" Type="http://schemas.openxmlformats.org/officeDocument/2006/relationships/image" Target="../media/image205.png"/><Relationship Id="rId422" Type="http://schemas.openxmlformats.org/officeDocument/2006/relationships/customXml" Target="../ink/ink211.xml"/><Relationship Id="rId443" Type="http://schemas.openxmlformats.org/officeDocument/2006/relationships/image" Target="../media/image226.png"/><Relationship Id="rId303" Type="http://schemas.openxmlformats.org/officeDocument/2006/relationships/image" Target="../media/image156.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7.png"/><Relationship Id="rId387" Type="http://schemas.openxmlformats.org/officeDocument/2006/relationships/image" Target="../media/image198.png"/><Relationship Id="rId191" Type="http://schemas.openxmlformats.org/officeDocument/2006/relationships/image" Target="../media/image100.png"/><Relationship Id="rId205" Type="http://schemas.openxmlformats.org/officeDocument/2006/relationships/image" Target="../media/image107.png"/><Relationship Id="rId247" Type="http://schemas.openxmlformats.org/officeDocument/2006/relationships/image" Target="../media/image128.png"/><Relationship Id="rId412" Type="http://schemas.openxmlformats.org/officeDocument/2006/relationships/customXml" Target="../ink/ink206.xml"/><Relationship Id="rId107" Type="http://schemas.openxmlformats.org/officeDocument/2006/relationships/image" Target="../media/image58.png"/><Relationship Id="rId289" Type="http://schemas.openxmlformats.org/officeDocument/2006/relationships/image" Target="../media/image149.png"/><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image" Target="../media/image79.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95" Type="http://schemas.openxmlformats.org/officeDocument/2006/relationships/image" Target="../media/image52.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16.png"/><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7.png"/><Relationship Id="rId367" Type="http://schemas.openxmlformats.org/officeDocument/2006/relationships/image" Target="../media/image188.png"/><Relationship Id="rId171" Type="http://schemas.openxmlformats.org/officeDocument/2006/relationships/image" Target="../media/image90.png"/><Relationship Id="rId227" Type="http://schemas.openxmlformats.org/officeDocument/2006/relationships/image" Target="../media/image118.png"/><Relationship Id="rId269" Type="http://schemas.openxmlformats.org/officeDocument/2006/relationships/image" Target="../media/image139.png"/><Relationship Id="rId434" Type="http://schemas.openxmlformats.org/officeDocument/2006/relationships/customXml" Target="../ink/ink217.xml"/><Relationship Id="rId33" Type="http://schemas.openxmlformats.org/officeDocument/2006/relationships/image" Target="../media/image21.png"/><Relationship Id="rId129" Type="http://schemas.openxmlformats.org/officeDocument/2006/relationships/image" Target="../media/image69.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2.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06.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27.png"/><Relationship Id="rId291" Type="http://schemas.openxmlformats.org/officeDocument/2006/relationships/image" Target="../media/image150.png"/><Relationship Id="rId305" Type="http://schemas.openxmlformats.org/officeDocument/2006/relationships/image" Target="../media/image157.png"/><Relationship Id="rId347" Type="http://schemas.openxmlformats.org/officeDocument/2006/relationships/image" Target="../media/image178.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0.png"/><Relationship Id="rId389" Type="http://schemas.openxmlformats.org/officeDocument/2006/relationships/image" Target="../media/image199.png"/><Relationship Id="rId193" Type="http://schemas.openxmlformats.org/officeDocument/2006/relationships/image" Target="../media/image101.png"/><Relationship Id="rId207" Type="http://schemas.openxmlformats.org/officeDocument/2006/relationships/image" Target="../media/image108.png"/><Relationship Id="rId249" Type="http://schemas.openxmlformats.org/officeDocument/2006/relationships/image" Target="../media/image129.png"/><Relationship Id="rId414" Type="http://schemas.openxmlformats.org/officeDocument/2006/relationships/customXml" Target="../ink/ink207.xml"/><Relationship Id="rId13" Type="http://schemas.openxmlformats.org/officeDocument/2006/relationships/image" Target="../media/image11.png"/><Relationship Id="rId109" Type="http://schemas.openxmlformats.org/officeDocument/2006/relationships/image" Target="../media/image59.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2.png"/><Relationship Id="rId97" Type="http://schemas.openxmlformats.org/officeDocument/2006/relationships/image" Target="../media/image53.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17.png"/><Relationship Id="rId271" Type="http://schemas.openxmlformats.org/officeDocument/2006/relationships/image" Target="../media/image140.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0.png"/><Relationship Id="rId327" Type="http://schemas.openxmlformats.org/officeDocument/2006/relationships/image" Target="../media/image168.png"/><Relationship Id="rId369" Type="http://schemas.openxmlformats.org/officeDocument/2006/relationships/image" Target="../media/image189.png"/><Relationship Id="rId173" Type="http://schemas.openxmlformats.org/officeDocument/2006/relationships/image" Target="../media/image91.png"/><Relationship Id="rId229" Type="http://schemas.openxmlformats.org/officeDocument/2006/relationships/image" Target="../media/image119.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35" Type="http://schemas.openxmlformats.org/officeDocument/2006/relationships/image" Target="../media/image22.png"/><Relationship Id="rId77" Type="http://schemas.openxmlformats.org/officeDocument/2006/relationships/image" Target="../media/image43.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00.png"/><Relationship Id="rId405" Type="http://schemas.openxmlformats.org/officeDocument/2006/relationships/image" Target="../media/image207.png"/><Relationship Id="rId447" Type="http://schemas.openxmlformats.org/officeDocument/2006/relationships/image" Target="../media/image228.png"/><Relationship Id="rId251" Type="http://schemas.openxmlformats.org/officeDocument/2006/relationships/image" Target="../media/image130.png"/><Relationship Id="rId46" Type="http://schemas.openxmlformats.org/officeDocument/2006/relationships/customXml" Target="../ink/ink23.xml"/><Relationship Id="rId293" Type="http://schemas.openxmlformats.org/officeDocument/2006/relationships/image" Target="../media/image151.png"/><Relationship Id="rId307" Type="http://schemas.openxmlformats.org/officeDocument/2006/relationships/image" Target="../media/image158.png"/><Relationship Id="rId349" Type="http://schemas.openxmlformats.org/officeDocument/2006/relationships/image" Target="../media/image179.png"/><Relationship Id="rId88" Type="http://schemas.openxmlformats.org/officeDocument/2006/relationships/customXml" Target="../ink/ink44.xml"/><Relationship Id="rId111" Type="http://schemas.openxmlformats.org/officeDocument/2006/relationships/image" Target="../media/image60.png"/><Relationship Id="rId153" Type="http://schemas.openxmlformats.org/officeDocument/2006/relationships/image" Target="../media/image81.png"/><Relationship Id="rId195" Type="http://schemas.openxmlformats.org/officeDocument/2006/relationships/image" Target="../media/image102.png"/><Relationship Id="rId209" Type="http://schemas.openxmlformats.org/officeDocument/2006/relationships/image" Target="../media/image109.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15" Type="http://schemas.openxmlformats.org/officeDocument/2006/relationships/image" Target="../media/image12.png"/><Relationship Id="rId57" Type="http://schemas.openxmlformats.org/officeDocument/2006/relationships/image" Target="../media/image33.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54.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90.png"/><Relationship Id="rId427" Type="http://schemas.openxmlformats.org/officeDocument/2006/relationships/image" Target="../media/image218.png"/><Relationship Id="rId26" Type="http://schemas.openxmlformats.org/officeDocument/2006/relationships/customXml" Target="../ink/ink13.xml"/><Relationship Id="rId231" Type="http://schemas.openxmlformats.org/officeDocument/2006/relationships/image" Target="../media/image120.png"/><Relationship Id="rId273" Type="http://schemas.openxmlformats.org/officeDocument/2006/relationships/image" Target="../media/image141.png"/><Relationship Id="rId329" Type="http://schemas.openxmlformats.org/officeDocument/2006/relationships/image" Target="../media/image169.png"/><Relationship Id="rId68" Type="http://schemas.openxmlformats.org/officeDocument/2006/relationships/customXml" Target="../ink/ink34.xml"/><Relationship Id="rId133" Type="http://schemas.openxmlformats.org/officeDocument/2006/relationships/image" Target="../media/image71.png"/><Relationship Id="rId175" Type="http://schemas.openxmlformats.org/officeDocument/2006/relationships/image" Target="../media/image92.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23.png"/><Relationship Id="rId79" Type="http://schemas.openxmlformats.org/officeDocument/2006/relationships/image" Target="../media/image44.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80.png"/><Relationship Id="rId393" Type="http://schemas.openxmlformats.org/officeDocument/2006/relationships/image" Target="../media/image201.png"/><Relationship Id="rId407" Type="http://schemas.openxmlformats.org/officeDocument/2006/relationships/image" Target="../media/image208.png"/><Relationship Id="rId211" Type="http://schemas.openxmlformats.org/officeDocument/2006/relationships/image" Target="../media/image110.png"/><Relationship Id="rId253" Type="http://schemas.openxmlformats.org/officeDocument/2006/relationships/image" Target="../media/image131.png"/><Relationship Id="rId295" Type="http://schemas.openxmlformats.org/officeDocument/2006/relationships/image" Target="../media/image152.png"/><Relationship Id="rId309" Type="http://schemas.openxmlformats.org/officeDocument/2006/relationships/image" Target="../media/image159.png"/><Relationship Id="rId48" Type="http://schemas.openxmlformats.org/officeDocument/2006/relationships/customXml" Target="../ink/ink24.xml"/><Relationship Id="rId113" Type="http://schemas.openxmlformats.org/officeDocument/2006/relationships/image" Target="../media/image61.png"/><Relationship Id="rId320" Type="http://schemas.openxmlformats.org/officeDocument/2006/relationships/customXml" Target="../ink/ink160.xml"/><Relationship Id="rId155" Type="http://schemas.openxmlformats.org/officeDocument/2006/relationships/image" Target="../media/image82.png"/><Relationship Id="rId197" Type="http://schemas.openxmlformats.org/officeDocument/2006/relationships/image" Target="../media/image103.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17" Type="http://schemas.openxmlformats.org/officeDocument/2006/relationships/image" Target="../media/image13.png"/><Relationship Id="rId59" Type="http://schemas.openxmlformats.org/officeDocument/2006/relationships/image" Target="../media/image34.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70.png"/><Relationship Id="rId373" Type="http://schemas.openxmlformats.org/officeDocument/2006/relationships/image" Target="../media/image191.png"/><Relationship Id="rId429" Type="http://schemas.openxmlformats.org/officeDocument/2006/relationships/image" Target="../media/image219.png"/><Relationship Id="rId1" Type="http://schemas.openxmlformats.org/officeDocument/2006/relationships/slideLayout" Target="../slideLayouts/slideLayout7.xml"/><Relationship Id="rId233" Type="http://schemas.openxmlformats.org/officeDocument/2006/relationships/image" Target="../media/image121.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42.png"/><Relationship Id="rId300" Type="http://schemas.openxmlformats.org/officeDocument/2006/relationships/customXml" Target="../ink/ink150.xml"/><Relationship Id="rId81" Type="http://schemas.openxmlformats.org/officeDocument/2006/relationships/image" Target="../media/image45.png"/><Relationship Id="rId135" Type="http://schemas.openxmlformats.org/officeDocument/2006/relationships/image" Target="../media/image72.png"/><Relationship Id="rId177" Type="http://schemas.openxmlformats.org/officeDocument/2006/relationships/image" Target="../media/image93.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s>
</file>

<file path=ppt/slides/_rels/slide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2.png"/></Relationships>
</file>

<file path=ppt/slides/_rels/slide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5.png"/><Relationship Id="rId4" Type="http://schemas.openxmlformats.org/officeDocument/2006/relationships/image" Target="../media/image2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897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44466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559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4089925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3958B03-4766-BBDB-ADAE-D2B2A83ACAFB}"/>
              </a:ext>
            </a:extLst>
          </p:cNvPr>
          <p:cNvGrpSpPr/>
          <p:nvPr/>
        </p:nvGrpSpPr>
        <p:grpSpPr>
          <a:xfrm>
            <a:off x="2163751" y="1494341"/>
            <a:ext cx="628920" cy="47160"/>
            <a:chOff x="2163751" y="1494341"/>
            <a:chExt cx="628920" cy="471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FDCE137-1B00-68E5-4D39-F2BA257AC63F}"/>
                    </a:ext>
                  </a:extLst>
                </p14:cNvPr>
                <p14:cNvContentPartPr/>
                <p14:nvPr/>
              </p14:nvContentPartPr>
              <p14:xfrm>
                <a:off x="2723191" y="1494341"/>
                <a:ext cx="360" cy="360"/>
              </p14:xfrm>
            </p:contentPart>
          </mc:Choice>
          <mc:Fallback xmlns="">
            <p:pic>
              <p:nvPicPr>
                <p:cNvPr id="3" name="Ink 2">
                  <a:extLst>
                    <a:ext uri="{FF2B5EF4-FFF2-40B4-BE49-F238E27FC236}">
                      <a16:creationId xmlns:a16="http://schemas.microsoft.com/office/drawing/2014/main" id="{1FDCE137-1B00-68E5-4D39-F2BA257AC63F}"/>
                    </a:ext>
                  </a:extLst>
                </p:cNvPr>
                <p:cNvPicPr/>
                <p:nvPr/>
              </p:nvPicPr>
              <p:blipFill>
                <a:blip r:embed="rId5"/>
                <a:stretch>
                  <a:fillRect/>
                </a:stretch>
              </p:blipFill>
              <p:spPr>
                <a:xfrm>
                  <a:off x="2714551" y="14853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0FAC749-757B-C036-EAA6-EF8B02EAF541}"/>
                    </a:ext>
                  </a:extLst>
                </p14:cNvPr>
                <p14:cNvContentPartPr/>
                <p14:nvPr/>
              </p14:nvContentPartPr>
              <p14:xfrm>
                <a:off x="2163751" y="1523141"/>
                <a:ext cx="628920" cy="18360"/>
              </p14:xfrm>
            </p:contentPart>
          </mc:Choice>
          <mc:Fallback xmlns="">
            <p:pic>
              <p:nvPicPr>
                <p:cNvPr id="4" name="Ink 3">
                  <a:extLst>
                    <a:ext uri="{FF2B5EF4-FFF2-40B4-BE49-F238E27FC236}">
                      <a16:creationId xmlns:a16="http://schemas.microsoft.com/office/drawing/2014/main" id="{D0FAC749-757B-C036-EAA6-EF8B02EAF541}"/>
                    </a:ext>
                  </a:extLst>
                </p:cNvPr>
                <p:cNvPicPr/>
                <p:nvPr/>
              </p:nvPicPr>
              <p:blipFill>
                <a:blip r:embed="rId7"/>
                <a:stretch>
                  <a:fillRect/>
                </a:stretch>
              </p:blipFill>
              <p:spPr>
                <a:xfrm>
                  <a:off x="2154751" y="1514501"/>
                  <a:ext cx="646560" cy="36000"/>
                </a:xfrm>
                <a:prstGeom prst="rect">
                  <a:avLst/>
                </a:prstGeom>
              </p:spPr>
            </p:pic>
          </mc:Fallback>
        </mc:AlternateContent>
      </p:grpSp>
    </p:spTree>
    <p:extLst>
      <p:ext uri="{BB962C8B-B14F-4D97-AF65-F5344CB8AC3E}">
        <p14:creationId xmlns:p14="http://schemas.microsoft.com/office/powerpoint/2010/main" val="3727986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320654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79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59393"/>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0CA0CEC-6D26-9494-BFB0-7C7559E3BF42}"/>
                  </a:ext>
                </a:extLst>
              </p14:cNvPr>
              <p14:cNvContentPartPr/>
              <p14:nvPr/>
            </p14:nvContentPartPr>
            <p14:xfrm>
              <a:off x="1498680" y="2374920"/>
              <a:ext cx="8452080" cy="3264120"/>
            </p14:xfrm>
          </p:contentPart>
        </mc:Choice>
        <mc:Fallback xmlns="">
          <p:pic>
            <p:nvPicPr>
              <p:cNvPr id="2" name="Ink 1">
                <a:extLst>
                  <a:ext uri="{FF2B5EF4-FFF2-40B4-BE49-F238E27FC236}">
                    <a16:creationId xmlns:a16="http://schemas.microsoft.com/office/drawing/2014/main" id="{60CA0CEC-6D26-9494-BFB0-7C7559E3BF42}"/>
                  </a:ext>
                </a:extLst>
              </p:cNvPr>
              <p:cNvPicPr/>
              <p:nvPr/>
            </p:nvPicPr>
            <p:blipFill>
              <a:blip r:embed="rId4"/>
              <a:stretch>
                <a:fillRect/>
              </a:stretch>
            </p:blipFill>
            <p:spPr>
              <a:xfrm>
                <a:off x="1489320" y="2365560"/>
                <a:ext cx="8470800" cy="3282840"/>
              </a:xfrm>
              <a:prstGeom prst="rect">
                <a:avLst/>
              </a:prstGeom>
            </p:spPr>
          </p:pic>
        </mc:Fallback>
      </mc:AlternateContent>
    </p:spTree>
    <p:extLst>
      <p:ext uri="{BB962C8B-B14F-4D97-AF65-F5344CB8AC3E}">
        <p14:creationId xmlns:p14="http://schemas.microsoft.com/office/powerpoint/2010/main" val="107841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7B52CBC-49D6-B2F9-7ABD-5A528DD532B7}"/>
              </a:ext>
            </a:extLst>
          </p:cNvPr>
          <p:cNvGrpSpPr/>
          <p:nvPr/>
        </p:nvGrpSpPr>
        <p:grpSpPr>
          <a:xfrm>
            <a:off x="3844231" y="759581"/>
            <a:ext cx="2370960" cy="565920"/>
            <a:chOff x="3844231" y="759581"/>
            <a:chExt cx="2370960" cy="565920"/>
          </a:xfrm>
        </p:grpSpPr>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5FD74DC-640D-F8CA-566A-3590DB4AEBA3}"/>
                    </a:ext>
                  </a:extLst>
                </p14:cNvPr>
                <p14:cNvContentPartPr/>
                <p14:nvPr/>
              </p14:nvContentPartPr>
              <p14:xfrm>
                <a:off x="3844231" y="1038941"/>
                <a:ext cx="333360" cy="286560"/>
              </p14:xfrm>
            </p:contentPart>
          </mc:Choice>
          <mc:Fallback xmlns="">
            <p:pic>
              <p:nvPicPr>
                <p:cNvPr id="14" name="Ink 13">
                  <a:extLst>
                    <a:ext uri="{FF2B5EF4-FFF2-40B4-BE49-F238E27FC236}">
                      <a16:creationId xmlns:a16="http://schemas.microsoft.com/office/drawing/2014/main" id="{45FD74DC-640D-F8CA-566A-3590DB4AEBA3}"/>
                    </a:ext>
                  </a:extLst>
                </p:cNvPr>
                <p:cNvPicPr/>
                <p:nvPr/>
              </p:nvPicPr>
              <p:blipFill>
                <a:blip r:embed="rId3"/>
                <a:stretch>
                  <a:fillRect/>
                </a:stretch>
              </p:blipFill>
              <p:spPr>
                <a:xfrm>
                  <a:off x="3835591" y="1029941"/>
                  <a:ext cx="3510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7E5BE07-F79E-1D20-8445-CAB1EA003A9C}"/>
                    </a:ext>
                  </a:extLst>
                </p14:cNvPr>
                <p14:cNvContentPartPr/>
                <p14:nvPr/>
              </p14:nvContentPartPr>
              <p14:xfrm>
                <a:off x="4257151" y="1053701"/>
                <a:ext cx="178920" cy="225720"/>
              </p14:xfrm>
            </p:contentPart>
          </mc:Choice>
          <mc:Fallback xmlns="">
            <p:pic>
              <p:nvPicPr>
                <p:cNvPr id="15" name="Ink 14">
                  <a:extLst>
                    <a:ext uri="{FF2B5EF4-FFF2-40B4-BE49-F238E27FC236}">
                      <a16:creationId xmlns:a16="http://schemas.microsoft.com/office/drawing/2014/main" id="{C7E5BE07-F79E-1D20-8445-CAB1EA003A9C}"/>
                    </a:ext>
                  </a:extLst>
                </p:cNvPr>
                <p:cNvPicPr/>
                <p:nvPr/>
              </p:nvPicPr>
              <p:blipFill>
                <a:blip r:embed="rId5"/>
                <a:stretch>
                  <a:fillRect/>
                </a:stretch>
              </p:blipFill>
              <p:spPr>
                <a:xfrm>
                  <a:off x="4248151" y="1044701"/>
                  <a:ext cx="196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65939CF-1F61-AF5F-4693-2C7F3DE1F120}"/>
                    </a:ext>
                  </a:extLst>
                </p14:cNvPr>
                <p14:cNvContentPartPr/>
                <p14:nvPr/>
              </p14:nvContentPartPr>
              <p14:xfrm>
                <a:off x="4534351" y="981341"/>
                <a:ext cx="292320" cy="256320"/>
              </p14:xfrm>
            </p:contentPart>
          </mc:Choice>
          <mc:Fallback xmlns="">
            <p:pic>
              <p:nvPicPr>
                <p:cNvPr id="16" name="Ink 15">
                  <a:extLst>
                    <a:ext uri="{FF2B5EF4-FFF2-40B4-BE49-F238E27FC236}">
                      <a16:creationId xmlns:a16="http://schemas.microsoft.com/office/drawing/2014/main" id="{065939CF-1F61-AF5F-4693-2C7F3DE1F120}"/>
                    </a:ext>
                  </a:extLst>
                </p:cNvPr>
                <p:cNvPicPr/>
                <p:nvPr/>
              </p:nvPicPr>
              <p:blipFill>
                <a:blip r:embed="rId7"/>
                <a:stretch>
                  <a:fillRect/>
                </a:stretch>
              </p:blipFill>
              <p:spPr>
                <a:xfrm>
                  <a:off x="4525711" y="972341"/>
                  <a:ext cx="309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C04BC9C-0BD7-40E2-F947-9B74B8243B76}"/>
                    </a:ext>
                  </a:extLst>
                </p14:cNvPr>
                <p14:cNvContentPartPr/>
                <p14:nvPr/>
              </p14:nvContentPartPr>
              <p14:xfrm>
                <a:off x="4650271" y="1019861"/>
                <a:ext cx="269280" cy="145800"/>
              </p14:xfrm>
            </p:contentPart>
          </mc:Choice>
          <mc:Fallback xmlns="">
            <p:pic>
              <p:nvPicPr>
                <p:cNvPr id="17" name="Ink 16">
                  <a:extLst>
                    <a:ext uri="{FF2B5EF4-FFF2-40B4-BE49-F238E27FC236}">
                      <a16:creationId xmlns:a16="http://schemas.microsoft.com/office/drawing/2014/main" id="{8C04BC9C-0BD7-40E2-F947-9B74B8243B76}"/>
                    </a:ext>
                  </a:extLst>
                </p:cNvPr>
                <p:cNvPicPr/>
                <p:nvPr/>
              </p:nvPicPr>
              <p:blipFill>
                <a:blip r:embed="rId9"/>
                <a:stretch>
                  <a:fillRect/>
                </a:stretch>
              </p:blipFill>
              <p:spPr>
                <a:xfrm>
                  <a:off x="4641271" y="1010861"/>
                  <a:ext cx="286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BD69C900-12A1-F050-65B9-39FCC72E400F}"/>
                    </a:ext>
                  </a:extLst>
                </p14:cNvPr>
                <p14:cNvContentPartPr/>
                <p14:nvPr/>
              </p14:nvContentPartPr>
              <p14:xfrm>
                <a:off x="4827391" y="865061"/>
                <a:ext cx="10080" cy="360"/>
              </p14:xfrm>
            </p:contentPart>
          </mc:Choice>
          <mc:Fallback xmlns="">
            <p:pic>
              <p:nvPicPr>
                <p:cNvPr id="18" name="Ink 17">
                  <a:extLst>
                    <a:ext uri="{FF2B5EF4-FFF2-40B4-BE49-F238E27FC236}">
                      <a16:creationId xmlns:a16="http://schemas.microsoft.com/office/drawing/2014/main" id="{BD69C900-12A1-F050-65B9-39FCC72E400F}"/>
                    </a:ext>
                  </a:extLst>
                </p:cNvPr>
                <p:cNvPicPr/>
                <p:nvPr/>
              </p:nvPicPr>
              <p:blipFill>
                <a:blip r:embed="rId11"/>
                <a:stretch>
                  <a:fillRect/>
                </a:stretch>
              </p:blipFill>
              <p:spPr>
                <a:xfrm>
                  <a:off x="4818751" y="856421"/>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D4E3BC97-88FF-A722-1B2C-0AD73A3894A1}"/>
                    </a:ext>
                  </a:extLst>
                </p14:cNvPr>
                <p14:cNvContentPartPr/>
                <p14:nvPr/>
              </p14:nvContentPartPr>
              <p14:xfrm>
                <a:off x="4945471" y="884861"/>
                <a:ext cx="186840" cy="438840"/>
              </p14:xfrm>
            </p:contentPart>
          </mc:Choice>
          <mc:Fallback xmlns="">
            <p:pic>
              <p:nvPicPr>
                <p:cNvPr id="19" name="Ink 18">
                  <a:extLst>
                    <a:ext uri="{FF2B5EF4-FFF2-40B4-BE49-F238E27FC236}">
                      <a16:creationId xmlns:a16="http://schemas.microsoft.com/office/drawing/2014/main" id="{D4E3BC97-88FF-A722-1B2C-0AD73A3894A1}"/>
                    </a:ext>
                  </a:extLst>
                </p:cNvPr>
                <p:cNvPicPr/>
                <p:nvPr/>
              </p:nvPicPr>
              <p:blipFill>
                <a:blip r:embed="rId13"/>
                <a:stretch>
                  <a:fillRect/>
                </a:stretch>
              </p:blipFill>
              <p:spPr>
                <a:xfrm>
                  <a:off x="4936831" y="875861"/>
                  <a:ext cx="20448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2FF721BB-BD18-573C-A269-C3139756C5B6}"/>
                    </a:ext>
                  </a:extLst>
                </p14:cNvPr>
                <p14:cNvContentPartPr/>
                <p14:nvPr/>
              </p14:nvContentPartPr>
              <p14:xfrm>
                <a:off x="5370271" y="759581"/>
                <a:ext cx="133920" cy="509760"/>
              </p14:xfrm>
            </p:contentPart>
          </mc:Choice>
          <mc:Fallback xmlns="">
            <p:pic>
              <p:nvPicPr>
                <p:cNvPr id="20" name="Ink 19">
                  <a:extLst>
                    <a:ext uri="{FF2B5EF4-FFF2-40B4-BE49-F238E27FC236}">
                      <a16:creationId xmlns:a16="http://schemas.microsoft.com/office/drawing/2014/main" id="{2FF721BB-BD18-573C-A269-C3139756C5B6}"/>
                    </a:ext>
                  </a:extLst>
                </p:cNvPr>
                <p:cNvPicPr/>
                <p:nvPr/>
              </p:nvPicPr>
              <p:blipFill>
                <a:blip r:embed="rId15"/>
                <a:stretch>
                  <a:fillRect/>
                </a:stretch>
              </p:blipFill>
              <p:spPr>
                <a:xfrm>
                  <a:off x="5361631" y="750581"/>
                  <a:ext cx="1515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7993478B-E3F8-77F8-63CA-2B2A81C7F467}"/>
                    </a:ext>
                  </a:extLst>
                </p14:cNvPr>
                <p14:cNvContentPartPr/>
                <p14:nvPr/>
              </p14:nvContentPartPr>
              <p14:xfrm>
                <a:off x="5376751" y="833381"/>
                <a:ext cx="208440" cy="307440"/>
              </p14:xfrm>
            </p:contentPart>
          </mc:Choice>
          <mc:Fallback xmlns="">
            <p:pic>
              <p:nvPicPr>
                <p:cNvPr id="21" name="Ink 20">
                  <a:extLst>
                    <a:ext uri="{FF2B5EF4-FFF2-40B4-BE49-F238E27FC236}">
                      <a16:creationId xmlns:a16="http://schemas.microsoft.com/office/drawing/2014/main" id="{7993478B-E3F8-77F8-63CA-2B2A81C7F467}"/>
                    </a:ext>
                  </a:extLst>
                </p:cNvPr>
                <p:cNvPicPr/>
                <p:nvPr/>
              </p:nvPicPr>
              <p:blipFill>
                <a:blip r:embed="rId17"/>
                <a:stretch>
                  <a:fillRect/>
                </a:stretch>
              </p:blipFill>
              <p:spPr>
                <a:xfrm>
                  <a:off x="5368111" y="824381"/>
                  <a:ext cx="2260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C2C2BC8A-A4E5-372C-2AA9-33CCE18EFE8B}"/>
                    </a:ext>
                  </a:extLst>
                </p14:cNvPr>
                <p14:cNvContentPartPr/>
                <p14:nvPr/>
              </p14:nvContentPartPr>
              <p14:xfrm>
                <a:off x="5623711" y="806381"/>
                <a:ext cx="108360" cy="249840"/>
              </p14:xfrm>
            </p:contentPart>
          </mc:Choice>
          <mc:Fallback xmlns="">
            <p:pic>
              <p:nvPicPr>
                <p:cNvPr id="22" name="Ink 21">
                  <a:extLst>
                    <a:ext uri="{FF2B5EF4-FFF2-40B4-BE49-F238E27FC236}">
                      <a16:creationId xmlns:a16="http://schemas.microsoft.com/office/drawing/2014/main" id="{C2C2BC8A-A4E5-372C-2AA9-33CCE18EFE8B}"/>
                    </a:ext>
                  </a:extLst>
                </p:cNvPr>
                <p:cNvPicPr/>
                <p:nvPr/>
              </p:nvPicPr>
              <p:blipFill>
                <a:blip r:embed="rId19"/>
                <a:stretch>
                  <a:fillRect/>
                </a:stretch>
              </p:blipFill>
              <p:spPr>
                <a:xfrm>
                  <a:off x="5615071" y="797381"/>
                  <a:ext cx="126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A0C9A69-098C-2A8C-244D-FAE24F49C728}"/>
                    </a:ext>
                  </a:extLst>
                </p14:cNvPr>
                <p14:cNvContentPartPr/>
                <p14:nvPr/>
              </p14:nvContentPartPr>
              <p14:xfrm>
                <a:off x="5829271" y="895661"/>
                <a:ext cx="135360" cy="135000"/>
              </p14:xfrm>
            </p:contentPart>
          </mc:Choice>
          <mc:Fallback xmlns="">
            <p:pic>
              <p:nvPicPr>
                <p:cNvPr id="23" name="Ink 22">
                  <a:extLst>
                    <a:ext uri="{FF2B5EF4-FFF2-40B4-BE49-F238E27FC236}">
                      <a16:creationId xmlns:a16="http://schemas.microsoft.com/office/drawing/2014/main" id="{6A0C9A69-098C-2A8C-244D-FAE24F49C728}"/>
                    </a:ext>
                  </a:extLst>
                </p:cNvPr>
                <p:cNvPicPr/>
                <p:nvPr/>
              </p:nvPicPr>
              <p:blipFill>
                <a:blip r:embed="rId21"/>
                <a:stretch>
                  <a:fillRect/>
                </a:stretch>
              </p:blipFill>
              <p:spPr>
                <a:xfrm>
                  <a:off x="5820271" y="887021"/>
                  <a:ext cx="1530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15411E6-31F2-4CFD-9666-4E6AB09C31B0}"/>
                    </a:ext>
                  </a:extLst>
                </p14:cNvPr>
                <p14:cNvContentPartPr/>
                <p14:nvPr/>
              </p14:nvContentPartPr>
              <p14:xfrm>
                <a:off x="6027991" y="807461"/>
                <a:ext cx="187200" cy="241560"/>
              </p14:xfrm>
            </p:contentPart>
          </mc:Choice>
          <mc:Fallback xmlns="">
            <p:pic>
              <p:nvPicPr>
                <p:cNvPr id="24" name="Ink 23">
                  <a:extLst>
                    <a:ext uri="{FF2B5EF4-FFF2-40B4-BE49-F238E27FC236}">
                      <a16:creationId xmlns:a16="http://schemas.microsoft.com/office/drawing/2014/main" id="{A15411E6-31F2-4CFD-9666-4E6AB09C31B0}"/>
                    </a:ext>
                  </a:extLst>
                </p:cNvPr>
                <p:cNvPicPr/>
                <p:nvPr/>
              </p:nvPicPr>
              <p:blipFill>
                <a:blip r:embed="rId23"/>
                <a:stretch>
                  <a:fillRect/>
                </a:stretch>
              </p:blipFill>
              <p:spPr>
                <a:xfrm>
                  <a:off x="6018991" y="798461"/>
                  <a:ext cx="204840" cy="259200"/>
                </a:xfrm>
                <a:prstGeom prst="rect">
                  <a:avLst/>
                </a:prstGeom>
              </p:spPr>
            </p:pic>
          </mc:Fallback>
        </mc:AlternateContent>
      </p:grpSp>
      <p:grpSp>
        <p:nvGrpSpPr>
          <p:cNvPr id="42" name="Group 41">
            <a:extLst>
              <a:ext uri="{FF2B5EF4-FFF2-40B4-BE49-F238E27FC236}">
                <a16:creationId xmlns:a16="http://schemas.microsoft.com/office/drawing/2014/main" id="{153B441D-B1BF-10C9-9D9F-0BAC14D1EBA6}"/>
              </a:ext>
            </a:extLst>
          </p:cNvPr>
          <p:cNvGrpSpPr/>
          <p:nvPr/>
        </p:nvGrpSpPr>
        <p:grpSpPr>
          <a:xfrm>
            <a:off x="3994351" y="3832181"/>
            <a:ext cx="846000" cy="937800"/>
            <a:chOff x="3994351" y="3832181"/>
            <a:chExt cx="846000" cy="93780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621AE85-5B60-017D-A8E2-9B29D75A976E}"/>
                    </a:ext>
                  </a:extLst>
                </p14:cNvPr>
                <p14:cNvContentPartPr/>
                <p14:nvPr/>
              </p14:nvContentPartPr>
              <p14:xfrm>
                <a:off x="3994351" y="3832181"/>
                <a:ext cx="846000" cy="937800"/>
              </p14:xfrm>
            </p:contentPart>
          </mc:Choice>
          <mc:Fallback xmlns="">
            <p:pic>
              <p:nvPicPr>
                <p:cNvPr id="29" name="Ink 28">
                  <a:extLst>
                    <a:ext uri="{FF2B5EF4-FFF2-40B4-BE49-F238E27FC236}">
                      <a16:creationId xmlns:a16="http://schemas.microsoft.com/office/drawing/2014/main" id="{F621AE85-5B60-017D-A8E2-9B29D75A976E}"/>
                    </a:ext>
                  </a:extLst>
                </p:cNvPr>
                <p:cNvPicPr/>
                <p:nvPr/>
              </p:nvPicPr>
              <p:blipFill>
                <a:blip r:embed="rId25"/>
                <a:stretch>
                  <a:fillRect/>
                </a:stretch>
              </p:blipFill>
              <p:spPr>
                <a:xfrm>
                  <a:off x="3985711" y="3823181"/>
                  <a:ext cx="86364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66CB800B-350E-26DC-B773-E524302B4F0E}"/>
                    </a:ext>
                  </a:extLst>
                </p14:cNvPr>
                <p14:cNvContentPartPr/>
                <p14:nvPr/>
              </p14:nvContentPartPr>
              <p14:xfrm>
                <a:off x="4299271" y="4443461"/>
                <a:ext cx="313200" cy="108720"/>
              </p14:xfrm>
            </p:contentPart>
          </mc:Choice>
          <mc:Fallback xmlns="">
            <p:pic>
              <p:nvPicPr>
                <p:cNvPr id="30" name="Ink 29">
                  <a:extLst>
                    <a:ext uri="{FF2B5EF4-FFF2-40B4-BE49-F238E27FC236}">
                      <a16:creationId xmlns:a16="http://schemas.microsoft.com/office/drawing/2014/main" id="{66CB800B-350E-26DC-B773-E524302B4F0E}"/>
                    </a:ext>
                  </a:extLst>
                </p:cNvPr>
                <p:cNvPicPr/>
                <p:nvPr/>
              </p:nvPicPr>
              <p:blipFill>
                <a:blip r:embed="rId27"/>
                <a:stretch>
                  <a:fillRect/>
                </a:stretch>
              </p:blipFill>
              <p:spPr>
                <a:xfrm>
                  <a:off x="4290271" y="4434821"/>
                  <a:ext cx="33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0EBA25C-DBEE-DF5F-051A-857033465E0A}"/>
                    </a:ext>
                  </a:extLst>
                </p14:cNvPr>
                <p14:cNvContentPartPr/>
                <p14:nvPr/>
              </p14:nvContentPartPr>
              <p14:xfrm>
                <a:off x="4245991" y="4181741"/>
                <a:ext cx="60480" cy="72360"/>
              </p14:xfrm>
            </p:contentPart>
          </mc:Choice>
          <mc:Fallback xmlns="">
            <p:pic>
              <p:nvPicPr>
                <p:cNvPr id="31" name="Ink 30">
                  <a:extLst>
                    <a:ext uri="{FF2B5EF4-FFF2-40B4-BE49-F238E27FC236}">
                      <a16:creationId xmlns:a16="http://schemas.microsoft.com/office/drawing/2014/main" id="{20EBA25C-DBEE-DF5F-051A-857033465E0A}"/>
                    </a:ext>
                  </a:extLst>
                </p:cNvPr>
                <p:cNvPicPr/>
                <p:nvPr/>
              </p:nvPicPr>
              <p:blipFill>
                <a:blip r:embed="rId29"/>
                <a:stretch>
                  <a:fillRect/>
                </a:stretch>
              </p:blipFill>
              <p:spPr>
                <a:xfrm>
                  <a:off x="4237351" y="4173101"/>
                  <a:ext cx="78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D385C8F3-B284-B282-52F4-796C5B99B558}"/>
                    </a:ext>
                  </a:extLst>
                </p14:cNvPr>
                <p14:cNvContentPartPr/>
                <p14:nvPr/>
              </p14:nvContentPartPr>
              <p14:xfrm>
                <a:off x="4484311" y="4111181"/>
                <a:ext cx="78840" cy="83880"/>
              </p14:xfrm>
            </p:contentPart>
          </mc:Choice>
          <mc:Fallback xmlns="">
            <p:pic>
              <p:nvPicPr>
                <p:cNvPr id="32" name="Ink 31">
                  <a:extLst>
                    <a:ext uri="{FF2B5EF4-FFF2-40B4-BE49-F238E27FC236}">
                      <a16:creationId xmlns:a16="http://schemas.microsoft.com/office/drawing/2014/main" id="{D385C8F3-B284-B282-52F4-796C5B99B558}"/>
                    </a:ext>
                  </a:extLst>
                </p:cNvPr>
                <p:cNvPicPr/>
                <p:nvPr/>
              </p:nvPicPr>
              <p:blipFill>
                <a:blip r:embed="rId31"/>
                <a:stretch>
                  <a:fillRect/>
                </a:stretch>
              </p:blipFill>
              <p:spPr>
                <a:xfrm>
                  <a:off x="4475311" y="4102181"/>
                  <a:ext cx="96480" cy="101520"/>
                </a:xfrm>
                <a:prstGeom prst="rect">
                  <a:avLst/>
                </a:prstGeom>
              </p:spPr>
            </p:pic>
          </mc:Fallback>
        </mc:AlternateContent>
      </p:grpSp>
      <p:grpSp>
        <p:nvGrpSpPr>
          <p:cNvPr id="41" name="Group 40">
            <a:extLst>
              <a:ext uri="{FF2B5EF4-FFF2-40B4-BE49-F238E27FC236}">
                <a16:creationId xmlns:a16="http://schemas.microsoft.com/office/drawing/2014/main" id="{C24773A1-3939-EDB6-BBCD-3BDE5E724DE8}"/>
              </a:ext>
            </a:extLst>
          </p:cNvPr>
          <p:cNvGrpSpPr/>
          <p:nvPr/>
        </p:nvGrpSpPr>
        <p:grpSpPr>
          <a:xfrm>
            <a:off x="3299911" y="2370221"/>
            <a:ext cx="1028880" cy="1230120"/>
            <a:chOff x="3299911" y="2370221"/>
            <a:chExt cx="1028880" cy="1230120"/>
          </a:xfrm>
        </p:grpSpPr>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410D15CE-ACF5-D6DF-C924-F9A7C2C55649}"/>
                    </a:ext>
                  </a:extLst>
                </p14:cNvPr>
                <p14:cNvContentPartPr/>
                <p14:nvPr/>
              </p14:nvContentPartPr>
              <p14:xfrm>
                <a:off x="3299911" y="2370221"/>
                <a:ext cx="953640" cy="1197000"/>
              </p14:xfrm>
            </p:contentPart>
          </mc:Choice>
          <mc:Fallback xmlns="">
            <p:pic>
              <p:nvPicPr>
                <p:cNvPr id="33" name="Ink 32">
                  <a:extLst>
                    <a:ext uri="{FF2B5EF4-FFF2-40B4-BE49-F238E27FC236}">
                      <a16:creationId xmlns:a16="http://schemas.microsoft.com/office/drawing/2014/main" id="{410D15CE-ACF5-D6DF-C924-F9A7C2C55649}"/>
                    </a:ext>
                  </a:extLst>
                </p:cNvPr>
                <p:cNvPicPr/>
                <p:nvPr/>
              </p:nvPicPr>
              <p:blipFill>
                <a:blip r:embed="rId33"/>
                <a:stretch>
                  <a:fillRect/>
                </a:stretch>
              </p:blipFill>
              <p:spPr>
                <a:xfrm>
                  <a:off x="3290911" y="2361221"/>
                  <a:ext cx="97128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43EA1AB2-D79C-CBB0-756E-8DAF53A84352}"/>
                    </a:ext>
                  </a:extLst>
                </p14:cNvPr>
                <p14:cNvContentPartPr/>
                <p14:nvPr/>
              </p14:nvContentPartPr>
              <p14:xfrm>
                <a:off x="4070311" y="3507821"/>
                <a:ext cx="258480" cy="92520"/>
              </p14:xfrm>
            </p:contentPart>
          </mc:Choice>
          <mc:Fallback xmlns="">
            <p:pic>
              <p:nvPicPr>
                <p:cNvPr id="34" name="Ink 33">
                  <a:extLst>
                    <a:ext uri="{FF2B5EF4-FFF2-40B4-BE49-F238E27FC236}">
                      <a16:creationId xmlns:a16="http://schemas.microsoft.com/office/drawing/2014/main" id="{43EA1AB2-D79C-CBB0-756E-8DAF53A84352}"/>
                    </a:ext>
                  </a:extLst>
                </p:cNvPr>
                <p:cNvPicPr/>
                <p:nvPr/>
              </p:nvPicPr>
              <p:blipFill>
                <a:blip r:embed="rId35"/>
                <a:stretch>
                  <a:fillRect/>
                </a:stretch>
              </p:blipFill>
              <p:spPr>
                <a:xfrm>
                  <a:off x="4061671" y="3498821"/>
                  <a:ext cx="276120" cy="110160"/>
                </a:xfrm>
                <a:prstGeom prst="rect">
                  <a:avLst/>
                </a:prstGeom>
              </p:spPr>
            </p:pic>
          </mc:Fallback>
        </mc:AlternateContent>
      </p:grpSp>
      <p:grpSp>
        <p:nvGrpSpPr>
          <p:cNvPr id="40" name="Group 39">
            <a:extLst>
              <a:ext uri="{FF2B5EF4-FFF2-40B4-BE49-F238E27FC236}">
                <a16:creationId xmlns:a16="http://schemas.microsoft.com/office/drawing/2014/main" id="{91B78BAF-E947-A3E1-2C80-46F2ACD643A6}"/>
              </a:ext>
            </a:extLst>
          </p:cNvPr>
          <p:cNvGrpSpPr/>
          <p:nvPr/>
        </p:nvGrpSpPr>
        <p:grpSpPr>
          <a:xfrm>
            <a:off x="4693111" y="3320261"/>
            <a:ext cx="1086120" cy="343440"/>
            <a:chOff x="4693111" y="3320261"/>
            <a:chExt cx="1086120" cy="343440"/>
          </a:xfrm>
        </p:grpSpPr>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D043E64A-F684-04A6-4DE5-2713DD712C13}"/>
                    </a:ext>
                  </a:extLst>
                </p14:cNvPr>
                <p14:cNvContentPartPr/>
                <p14:nvPr/>
              </p14:nvContentPartPr>
              <p14:xfrm>
                <a:off x="4693111" y="3499901"/>
                <a:ext cx="348840" cy="163800"/>
              </p14:xfrm>
            </p:contentPart>
          </mc:Choice>
          <mc:Fallback xmlns="">
            <p:pic>
              <p:nvPicPr>
                <p:cNvPr id="35" name="Ink 34">
                  <a:extLst>
                    <a:ext uri="{FF2B5EF4-FFF2-40B4-BE49-F238E27FC236}">
                      <a16:creationId xmlns:a16="http://schemas.microsoft.com/office/drawing/2014/main" id="{D043E64A-F684-04A6-4DE5-2713DD712C13}"/>
                    </a:ext>
                  </a:extLst>
                </p:cNvPr>
                <p:cNvPicPr/>
                <p:nvPr/>
              </p:nvPicPr>
              <p:blipFill>
                <a:blip r:embed="rId37"/>
                <a:stretch>
                  <a:fillRect/>
                </a:stretch>
              </p:blipFill>
              <p:spPr>
                <a:xfrm>
                  <a:off x="4684471" y="3490901"/>
                  <a:ext cx="366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659C9376-533A-8788-7B38-49AD2D55F4AE}"/>
                    </a:ext>
                  </a:extLst>
                </p14:cNvPr>
                <p14:cNvContentPartPr/>
                <p14:nvPr/>
              </p14:nvContentPartPr>
              <p14:xfrm>
                <a:off x="5080111" y="3458501"/>
                <a:ext cx="94320" cy="111960"/>
              </p14:xfrm>
            </p:contentPart>
          </mc:Choice>
          <mc:Fallback xmlns="">
            <p:pic>
              <p:nvPicPr>
                <p:cNvPr id="36" name="Ink 35">
                  <a:extLst>
                    <a:ext uri="{FF2B5EF4-FFF2-40B4-BE49-F238E27FC236}">
                      <a16:creationId xmlns:a16="http://schemas.microsoft.com/office/drawing/2014/main" id="{659C9376-533A-8788-7B38-49AD2D55F4AE}"/>
                    </a:ext>
                  </a:extLst>
                </p:cNvPr>
                <p:cNvPicPr/>
                <p:nvPr/>
              </p:nvPicPr>
              <p:blipFill>
                <a:blip r:embed="rId39"/>
                <a:stretch>
                  <a:fillRect/>
                </a:stretch>
              </p:blipFill>
              <p:spPr>
                <a:xfrm>
                  <a:off x="5071471" y="3449861"/>
                  <a:ext cx="111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79FB5A08-3616-6950-1645-8244448E826A}"/>
                    </a:ext>
                  </a:extLst>
                </p14:cNvPr>
                <p14:cNvContentPartPr/>
                <p14:nvPr/>
              </p14:nvContentPartPr>
              <p14:xfrm>
                <a:off x="5218711" y="3396581"/>
                <a:ext cx="121680" cy="104040"/>
              </p14:xfrm>
            </p:contentPart>
          </mc:Choice>
          <mc:Fallback xmlns="">
            <p:pic>
              <p:nvPicPr>
                <p:cNvPr id="37" name="Ink 36">
                  <a:extLst>
                    <a:ext uri="{FF2B5EF4-FFF2-40B4-BE49-F238E27FC236}">
                      <a16:creationId xmlns:a16="http://schemas.microsoft.com/office/drawing/2014/main" id="{79FB5A08-3616-6950-1645-8244448E826A}"/>
                    </a:ext>
                  </a:extLst>
                </p:cNvPr>
                <p:cNvPicPr/>
                <p:nvPr/>
              </p:nvPicPr>
              <p:blipFill>
                <a:blip r:embed="rId41"/>
                <a:stretch>
                  <a:fillRect/>
                </a:stretch>
              </p:blipFill>
              <p:spPr>
                <a:xfrm>
                  <a:off x="5209711" y="3387941"/>
                  <a:ext cx="139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68C9C393-4EAB-CE68-BEEB-E28F7341CF19}"/>
                    </a:ext>
                  </a:extLst>
                </p14:cNvPr>
                <p14:cNvContentPartPr/>
                <p14:nvPr/>
              </p14:nvContentPartPr>
              <p14:xfrm>
                <a:off x="5420671" y="3356261"/>
                <a:ext cx="199800" cy="280440"/>
              </p14:xfrm>
            </p:contentPart>
          </mc:Choice>
          <mc:Fallback xmlns="">
            <p:pic>
              <p:nvPicPr>
                <p:cNvPr id="38" name="Ink 37">
                  <a:extLst>
                    <a:ext uri="{FF2B5EF4-FFF2-40B4-BE49-F238E27FC236}">
                      <a16:creationId xmlns:a16="http://schemas.microsoft.com/office/drawing/2014/main" id="{68C9C393-4EAB-CE68-BEEB-E28F7341CF19}"/>
                    </a:ext>
                  </a:extLst>
                </p:cNvPr>
                <p:cNvPicPr/>
                <p:nvPr/>
              </p:nvPicPr>
              <p:blipFill>
                <a:blip r:embed="rId43"/>
                <a:stretch>
                  <a:fillRect/>
                </a:stretch>
              </p:blipFill>
              <p:spPr>
                <a:xfrm>
                  <a:off x="5412031" y="3347621"/>
                  <a:ext cx="2174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3F41DAB5-C87F-3CA8-66D1-4A946555A570}"/>
                    </a:ext>
                  </a:extLst>
                </p14:cNvPr>
                <p14:cNvContentPartPr/>
                <p14:nvPr/>
              </p14:nvContentPartPr>
              <p14:xfrm>
                <a:off x="5624071" y="3320261"/>
                <a:ext cx="155160" cy="84240"/>
              </p14:xfrm>
            </p:contentPart>
          </mc:Choice>
          <mc:Fallback xmlns="">
            <p:pic>
              <p:nvPicPr>
                <p:cNvPr id="39" name="Ink 38">
                  <a:extLst>
                    <a:ext uri="{FF2B5EF4-FFF2-40B4-BE49-F238E27FC236}">
                      <a16:creationId xmlns:a16="http://schemas.microsoft.com/office/drawing/2014/main" id="{3F41DAB5-C87F-3CA8-66D1-4A946555A570}"/>
                    </a:ext>
                  </a:extLst>
                </p:cNvPr>
                <p:cNvPicPr/>
                <p:nvPr/>
              </p:nvPicPr>
              <p:blipFill>
                <a:blip r:embed="rId45"/>
                <a:stretch>
                  <a:fillRect/>
                </a:stretch>
              </p:blipFill>
              <p:spPr>
                <a:xfrm>
                  <a:off x="5615431" y="3311621"/>
                  <a:ext cx="172800" cy="101880"/>
                </a:xfrm>
                <a:prstGeom prst="rect">
                  <a:avLst/>
                </a:prstGeom>
              </p:spPr>
            </p:pic>
          </mc:Fallback>
        </mc:AlternateContent>
      </p:grpSp>
      <p:grpSp>
        <p:nvGrpSpPr>
          <p:cNvPr id="48" name="Group 47">
            <a:extLst>
              <a:ext uri="{FF2B5EF4-FFF2-40B4-BE49-F238E27FC236}">
                <a16:creationId xmlns:a16="http://schemas.microsoft.com/office/drawing/2014/main" id="{36B6F5EC-A447-591F-24E4-64B04D3C0D27}"/>
              </a:ext>
            </a:extLst>
          </p:cNvPr>
          <p:cNvGrpSpPr/>
          <p:nvPr/>
        </p:nvGrpSpPr>
        <p:grpSpPr>
          <a:xfrm>
            <a:off x="5142031" y="4316021"/>
            <a:ext cx="618480" cy="215640"/>
            <a:chOff x="5142031" y="4316021"/>
            <a:chExt cx="618480" cy="215640"/>
          </a:xfrm>
        </p:grpSpPr>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422D242E-9D26-0C49-9A35-25DF537F8FAB}"/>
                    </a:ext>
                  </a:extLst>
                </p14:cNvPr>
                <p14:cNvContentPartPr/>
                <p14:nvPr/>
              </p14:nvContentPartPr>
              <p14:xfrm>
                <a:off x="5142031" y="4426541"/>
                <a:ext cx="497520" cy="105120"/>
              </p14:xfrm>
            </p:contentPart>
          </mc:Choice>
          <mc:Fallback xmlns="">
            <p:pic>
              <p:nvPicPr>
                <p:cNvPr id="43" name="Ink 42">
                  <a:extLst>
                    <a:ext uri="{FF2B5EF4-FFF2-40B4-BE49-F238E27FC236}">
                      <a16:creationId xmlns:a16="http://schemas.microsoft.com/office/drawing/2014/main" id="{422D242E-9D26-0C49-9A35-25DF537F8FAB}"/>
                    </a:ext>
                  </a:extLst>
                </p:cNvPr>
                <p:cNvPicPr/>
                <p:nvPr/>
              </p:nvPicPr>
              <p:blipFill>
                <a:blip r:embed="rId47"/>
                <a:stretch>
                  <a:fillRect/>
                </a:stretch>
              </p:blipFill>
              <p:spPr>
                <a:xfrm>
                  <a:off x="5133391" y="4417901"/>
                  <a:ext cx="515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7FA841BC-035C-6CAD-EAD8-DC1FE313C1BC}"/>
                    </a:ext>
                  </a:extLst>
                </p14:cNvPr>
                <p14:cNvContentPartPr/>
                <p14:nvPr/>
              </p14:nvContentPartPr>
              <p14:xfrm>
                <a:off x="5667991" y="4316021"/>
                <a:ext cx="92520" cy="207000"/>
              </p14:xfrm>
            </p:contentPart>
          </mc:Choice>
          <mc:Fallback xmlns="">
            <p:pic>
              <p:nvPicPr>
                <p:cNvPr id="44" name="Ink 43">
                  <a:extLst>
                    <a:ext uri="{FF2B5EF4-FFF2-40B4-BE49-F238E27FC236}">
                      <a16:creationId xmlns:a16="http://schemas.microsoft.com/office/drawing/2014/main" id="{7FA841BC-035C-6CAD-EAD8-DC1FE313C1BC}"/>
                    </a:ext>
                  </a:extLst>
                </p:cNvPr>
                <p:cNvPicPr/>
                <p:nvPr/>
              </p:nvPicPr>
              <p:blipFill>
                <a:blip r:embed="rId49"/>
                <a:stretch>
                  <a:fillRect/>
                </a:stretch>
              </p:blipFill>
              <p:spPr>
                <a:xfrm>
                  <a:off x="5659351" y="4307381"/>
                  <a:ext cx="110160" cy="224640"/>
                </a:xfrm>
                <a:prstGeom prst="rect">
                  <a:avLst/>
                </a:prstGeom>
              </p:spPr>
            </p:pic>
          </mc:Fallback>
        </mc:AlternateContent>
      </p:grpSp>
      <p:grpSp>
        <p:nvGrpSpPr>
          <p:cNvPr id="47" name="Group 46">
            <a:extLst>
              <a:ext uri="{FF2B5EF4-FFF2-40B4-BE49-F238E27FC236}">
                <a16:creationId xmlns:a16="http://schemas.microsoft.com/office/drawing/2014/main" id="{8614D5F2-9533-A193-8C2E-86D5E0B7A707}"/>
              </a:ext>
            </a:extLst>
          </p:cNvPr>
          <p:cNvGrpSpPr/>
          <p:nvPr/>
        </p:nvGrpSpPr>
        <p:grpSpPr>
          <a:xfrm>
            <a:off x="6083791" y="4083461"/>
            <a:ext cx="652320" cy="345600"/>
            <a:chOff x="6083791" y="4083461"/>
            <a:chExt cx="652320" cy="345600"/>
          </a:xfrm>
        </p:grpSpPr>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709ACFAE-23EC-5FAE-360E-F49FC40CAA33}"/>
                    </a:ext>
                  </a:extLst>
                </p14:cNvPr>
                <p14:cNvContentPartPr/>
                <p14:nvPr/>
              </p14:nvContentPartPr>
              <p14:xfrm>
                <a:off x="6083791" y="4083461"/>
                <a:ext cx="247680" cy="270000"/>
              </p14:xfrm>
            </p:contentPart>
          </mc:Choice>
          <mc:Fallback xmlns="">
            <p:pic>
              <p:nvPicPr>
                <p:cNvPr id="45" name="Ink 44">
                  <a:extLst>
                    <a:ext uri="{FF2B5EF4-FFF2-40B4-BE49-F238E27FC236}">
                      <a16:creationId xmlns:a16="http://schemas.microsoft.com/office/drawing/2014/main" id="{709ACFAE-23EC-5FAE-360E-F49FC40CAA33}"/>
                    </a:ext>
                  </a:extLst>
                </p:cNvPr>
                <p:cNvPicPr/>
                <p:nvPr/>
              </p:nvPicPr>
              <p:blipFill>
                <a:blip r:embed="rId51"/>
                <a:stretch>
                  <a:fillRect/>
                </a:stretch>
              </p:blipFill>
              <p:spPr>
                <a:xfrm>
                  <a:off x="6074791" y="4074821"/>
                  <a:ext cx="2653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B25C7A20-4459-F6EA-F29A-2D93E6B2ACA0}"/>
                    </a:ext>
                  </a:extLst>
                </p14:cNvPr>
                <p14:cNvContentPartPr/>
                <p14:nvPr/>
              </p14:nvContentPartPr>
              <p14:xfrm>
                <a:off x="6368911" y="4106141"/>
                <a:ext cx="367200" cy="322920"/>
              </p14:xfrm>
            </p:contentPart>
          </mc:Choice>
          <mc:Fallback xmlns="">
            <p:pic>
              <p:nvPicPr>
                <p:cNvPr id="46" name="Ink 45">
                  <a:extLst>
                    <a:ext uri="{FF2B5EF4-FFF2-40B4-BE49-F238E27FC236}">
                      <a16:creationId xmlns:a16="http://schemas.microsoft.com/office/drawing/2014/main" id="{B25C7A20-4459-F6EA-F29A-2D93E6B2ACA0}"/>
                    </a:ext>
                  </a:extLst>
                </p:cNvPr>
                <p:cNvPicPr/>
                <p:nvPr/>
              </p:nvPicPr>
              <p:blipFill>
                <a:blip r:embed="rId53"/>
                <a:stretch>
                  <a:fillRect/>
                </a:stretch>
              </p:blipFill>
              <p:spPr>
                <a:xfrm>
                  <a:off x="6359911" y="4097141"/>
                  <a:ext cx="384840" cy="340560"/>
                </a:xfrm>
                <a:prstGeom prst="rect">
                  <a:avLst/>
                </a:prstGeom>
              </p:spPr>
            </p:pic>
          </mc:Fallback>
        </mc:AlternateContent>
      </p:grpSp>
      <p:grpSp>
        <p:nvGrpSpPr>
          <p:cNvPr id="58" name="Group 57">
            <a:extLst>
              <a:ext uri="{FF2B5EF4-FFF2-40B4-BE49-F238E27FC236}">
                <a16:creationId xmlns:a16="http://schemas.microsoft.com/office/drawing/2014/main" id="{F2F66D36-7629-922B-7691-6C583ABA85E5}"/>
              </a:ext>
            </a:extLst>
          </p:cNvPr>
          <p:cNvGrpSpPr/>
          <p:nvPr/>
        </p:nvGrpSpPr>
        <p:grpSpPr>
          <a:xfrm>
            <a:off x="809791" y="658421"/>
            <a:ext cx="2331000" cy="1996920"/>
            <a:chOff x="809791" y="658421"/>
            <a:chExt cx="2331000" cy="1996920"/>
          </a:xfrm>
        </p:grpSpPr>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8BDB8FA8-3FAD-E0E8-2195-B44512E20241}"/>
                    </a:ext>
                  </a:extLst>
                </p14:cNvPr>
                <p14:cNvContentPartPr/>
                <p14:nvPr/>
              </p14:nvContentPartPr>
              <p14:xfrm>
                <a:off x="865231" y="727901"/>
                <a:ext cx="95760" cy="19800"/>
              </p14:xfrm>
            </p:contentPart>
          </mc:Choice>
          <mc:Fallback xmlns="">
            <p:pic>
              <p:nvPicPr>
                <p:cNvPr id="2" name="Ink 1">
                  <a:extLst>
                    <a:ext uri="{FF2B5EF4-FFF2-40B4-BE49-F238E27FC236}">
                      <a16:creationId xmlns:a16="http://schemas.microsoft.com/office/drawing/2014/main" id="{8BDB8FA8-3FAD-E0E8-2195-B44512E20241}"/>
                    </a:ext>
                  </a:extLst>
                </p:cNvPr>
                <p:cNvPicPr/>
                <p:nvPr/>
              </p:nvPicPr>
              <p:blipFill>
                <a:blip r:embed="rId55"/>
                <a:stretch>
                  <a:fillRect/>
                </a:stretch>
              </p:blipFill>
              <p:spPr>
                <a:xfrm>
                  <a:off x="856591" y="719261"/>
                  <a:ext cx="113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 name="Ink 2">
                  <a:extLst>
                    <a:ext uri="{FF2B5EF4-FFF2-40B4-BE49-F238E27FC236}">
                      <a16:creationId xmlns:a16="http://schemas.microsoft.com/office/drawing/2014/main" id="{B697154F-C099-42DA-1D08-737C2BA79933}"/>
                    </a:ext>
                  </a:extLst>
                </p14:cNvPr>
                <p14:cNvContentPartPr/>
                <p14:nvPr/>
              </p14:nvContentPartPr>
              <p14:xfrm>
                <a:off x="809791" y="707741"/>
                <a:ext cx="301320" cy="294840"/>
              </p14:xfrm>
            </p:contentPart>
          </mc:Choice>
          <mc:Fallback xmlns="">
            <p:pic>
              <p:nvPicPr>
                <p:cNvPr id="3" name="Ink 2">
                  <a:extLst>
                    <a:ext uri="{FF2B5EF4-FFF2-40B4-BE49-F238E27FC236}">
                      <a16:creationId xmlns:a16="http://schemas.microsoft.com/office/drawing/2014/main" id="{B697154F-C099-42DA-1D08-737C2BA79933}"/>
                    </a:ext>
                  </a:extLst>
                </p:cNvPr>
                <p:cNvPicPr/>
                <p:nvPr/>
              </p:nvPicPr>
              <p:blipFill>
                <a:blip r:embed="rId57"/>
                <a:stretch>
                  <a:fillRect/>
                </a:stretch>
              </p:blipFill>
              <p:spPr>
                <a:xfrm>
                  <a:off x="800791" y="699101"/>
                  <a:ext cx="3189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 name="Ink 3">
                  <a:extLst>
                    <a:ext uri="{FF2B5EF4-FFF2-40B4-BE49-F238E27FC236}">
                      <a16:creationId xmlns:a16="http://schemas.microsoft.com/office/drawing/2014/main" id="{61BB0981-3FFC-39A7-C07A-B64EC99DB43B}"/>
                    </a:ext>
                  </a:extLst>
                </p14:cNvPr>
                <p14:cNvContentPartPr/>
                <p14:nvPr/>
              </p14:nvContentPartPr>
              <p14:xfrm>
                <a:off x="1515751" y="658421"/>
                <a:ext cx="299160" cy="267480"/>
              </p14:xfrm>
            </p:contentPart>
          </mc:Choice>
          <mc:Fallback xmlns="">
            <p:pic>
              <p:nvPicPr>
                <p:cNvPr id="4" name="Ink 3">
                  <a:extLst>
                    <a:ext uri="{FF2B5EF4-FFF2-40B4-BE49-F238E27FC236}">
                      <a16:creationId xmlns:a16="http://schemas.microsoft.com/office/drawing/2014/main" id="{61BB0981-3FFC-39A7-C07A-B64EC99DB43B}"/>
                    </a:ext>
                  </a:extLst>
                </p:cNvPr>
                <p:cNvPicPr/>
                <p:nvPr/>
              </p:nvPicPr>
              <p:blipFill>
                <a:blip r:embed="rId59"/>
                <a:stretch>
                  <a:fillRect/>
                </a:stretch>
              </p:blipFill>
              <p:spPr>
                <a:xfrm>
                  <a:off x="1506751" y="649421"/>
                  <a:ext cx="316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 name="Ink 4">
                  <a:extLst>
                    <a:ext uri="{FF2B5EF4-FFF2-40B4-BE49-F238E27FC236}">
                      <a16:creationId xmlns:a16="http://schemas.microsoft.com/office/drawing/2014/main" id="{EA4D7B95-613A-76D6-A657-4725B842BEAA}"/>
                    </a:ext>
                  </a:extLst>
                </p14:cNvPr>
                <p14:cNvContentPartPr/>
                <p14:nvPr/>
              </p14:nvContentPartPr>
              <p14:xfrm>
                <a:off x="2143951" y="665981"/>
                <a:ext cx="350640" cy="248400"/>
              </p14:xfrm>
            </p:contentPart>
          </mc:Choice>
          <mc:Fallback xmlns="">
            <p:pic>
              <p:nvPicPr>
                <p:cNvPr id="5" name="Ink 4">
                  <a:extLst>
                    <a:ext uri="{FF2B5EF4-FFF2-40B4-BE49-F238E27FC236}">
                      <a16:creationId xmlns:a16="http://schemas.microsoft.com/office/drawing/2014/main" id="{EA4D7B95-613A-76D6-A657-4725B842BEAA}"/>
                    </a:ext>
                  </a:extLst>
                </p:cNvPr>
                <p:cNvPicPr/>
                <p:nvPr/>
              </p:nvPicPr>
              <p:blipFill>
                <a:blip r:embed="rId61"/>
                <a:stretch>
                  <a:fillRect/>
                </a:stretch>
              </p:blipFill>
              <p:spPr>
                <a:xfrm>
                  <a:off x="2134951" y="656981"/>
                  <a:ext cx="3682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 name="Ink 5">
                  <a:extLst>
                    <a:ext uri="{FF2B5EF4-FFF2-40B4-BE49-F238E27FC236}">
                      <a16:creationId xmlns:a16="http://schemas.microsoft.com/office/drawing/2014/main" id="{5655B576-8DD5-49D2-3150-0EF28D6F6445}"/>
                    </a:ext>
                  </a:extLst>
                </p14:cNvPr>
                <p14:cNvContentPartPr/>
                <p14:nvPr/>
              </p14:nvContentPartPr>
              <p14:xfrm>
                <a:off x="2839831" y="658421"/>
                <a:ext cx="300960" cy="266400"/>
              </p14:xfrm>
            </p:contentPart>
          </mc:Choice>
          <mc:Fallback xmlns="">
            <p:pic>
              <p:nvPicPr>
                <p:cNvPr id="6" name="Ink 5">
                  <a:extLst>
                    <a:ext uri="{FF2B5EF4-FFF2-40B4-BE49-F238E27FC236}">
                      <a16:creationId xmlns:a16="http://schemas.microsoft.com/office/drawing/2014/main" id="{5655B576-8DD5-49D2-3150-0EF28D6F6445}"/>
                    </a:ext>
                  </a:extLst>
                </p:cNvPr>
                <p:cNvPicPr/>
                <p:nvPr/>
              </p:nvPicPr>
              <p:blipFill>
                <a:blip r:embed="rId63"/>
                <a:stretch>
                  <a:fillRect/>
                </a:stretch>
              </p:blipFill>
              <p:spPr>
                <a:xfrm>
                  <a:off x="2830831" y="649781"/>
                  <a:ext cx="318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 name="Ink 6">
                  <a:extLst>
                    <a:ext uri="{FF2B5EF4-FFF2-40B4-BE49-F238E27FC236}">
                      <a16:creationId xmlns:a16="http://schemas.microsoft.com/office/drawing/2014/main" id="{FB5DB9ED-1795-8239-12F3-1169A7279D93}"/>
                    </a:ext>
                  </a:extLst>
                </p14:cNvPr>
                <p14:cNvContentPartPr/>
                <p14:nvPr/>
              </p14:nvContentPartPr>
              <p14:xfrm>
                <a:off x="1648231" y="1583981"/>
                <a:ext cx="382680" cy="295200"/>
              </p14:xfrm>
            </p:contentPart>
          </mc:Choice>
          <mc:Fallback xmlns="">
            <p:pic>
              <p:nvPicPr>
                <p:cNvPr id="7" name="Ink 6">
                  <a:extLst>
                    <a:ext uri="{FF2B5EF4-FFF2-40B4-BE49-F238E27FC236}">
                      <a16:creationId xmlns:a16="http://schemas.microsoft.com/office/drawing/2014/main" id="{FB5DB9ED-1795-8239-12F3-1169A7279D93}"/>
                    </a:ext>
                  </a:extLst>
                </p:cNvPr>
                <p:cNvPicPr/>
                <p:nvPr/>
              </p:nvPicPr>
              <p:blipFill>
                <a:blip r:embed="rId65"/>
                <a:stretch>
                  <a:fillRect/>
                </a:stretch>
              </p:blipFill>
              <p:spPr>
                <a:xfrm>
                  <a:off x="1639591" y="1575341"/>
                  <a:ext cx="4003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 name="Ink 7">
                  <a:extLst>
                    <a:ext uri="{FF2B5EF4-FFF2-40B4-BE49-F238E27FC236}">
                      <a16:creationId xmlns:a16="http://schemas.microsoft.com/office/drawing/2014/main" id="{21808524-087F-E2D4-175C-CEDE9C13FFB7}"/>
                    </a:ext>
                  </a:extLst>
                </p14:cNvPr>
                <p14:cNvContentPartPr/>
                <p14:nvPr/>
              </p14:nvContentPartPr>
              <p14:xfrm>
                <a:off x="2301271" y="1475981"/>
                <a:ext cx="332640" cy="218160"/>
              </p14:xfrm>
            </p:contentPart>
          </mc:Choice>
          <mc:Fallback xmlns="">
            <p:pic>
              <p:nvPicPr>
                <p:cNvPr id="8" name="Ink 7">
                  <a:extLst>
                    <a:ext uri="{FF2B5EF4-FFF2-40B4-BE49-F238E27FC236}">
                      <a16:creationId xmlns:a16="http://schemas.microsoft.com/office/drawing/2014/main" id="{21808524-087F-E2D4-175C-CEDE9C13FFB7}"/>
                    </a:ext>
                  </a:extLst>
                </p:cNvPr>
                <p:cNvPicPr/>
                <p:nvPr/>
              </p:nvPicPr>
              <p:blipFill>
                <a:blip r:embed="rId67"/>
                <a:stretch>
                  <a:fillRect/>
                </a:stretch>
              </p:blipFill>
              <p:spPr>
                <a:xfrm>
                  <a:off x="2292631" y="1467341"/>
                  <a:ext cx="350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 name="Ink 8">
                  <a:extLst>
                    <a:ext uri="{FF2B5EF4-FFF2-40B4-BE49-F238E27FC236}">
                      <a16:creationId xmlns:a16="http://schemas.microsoft.com/office/drawing/2014/main" id="{A10340C5-E8CA-4165-C4D7-D953C7F6AC14}"/>
                    </a:ext>
                  </a:extLst>
                </p14:cNvPr>
                <p14:cNvContentPartPr/>
                <p14:nvPr/>
              </p14:nvContentPartPr>
              <p14:xfrm>
                <a:off x="1664791" y="1251701"/>
                <a:ext cx="343440" cy="206640"/>
              </p14:xfrm>
            </p:contentPart>
          </mc:Choice>
          <mc:Fallback xmlns="">
            <p:pic>
              <p:nvPicPr>
                <p:cNvPr id="9" name="Ink 8">
                  <a:extLst>
                    <a:ext uri="{FF2B5EF4-FFF2-40B4-BE49-F238E27FC236}">
                      <a16:creationId xmlns:a16="http://schemas.microsoft.com/office/drawing/2014/main" id="{A10340C5-E8CA-4165-C4D7-D953C7F6AC14}"/>
                    </a:ext>
                  </a:extLst>
                </p:cNvPr>
                <p:cNvPicPr/>
                <p:nvPr/>
              </p:nvPicPr>
              <p:blipFill>
                <a:blip r:embed="rId69"/>
                <a:stretch>
                  <a:fillRect/>
                </a:stretch>
              </p:blipFill>
              <p:spPr>
                <a:xfrm>
                  <a:off x="1655791" y="1242701"/>
                  <a:ext cx="361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 name="Ink 9">
                  <a:extLst>
                    <a:ext uri="{FF2B5EF4-FFF2-40B4-BE49-F238E27FC236}">
                      <a16:creationId xmlns:a16="http://schemas.microsoft.com/office/drawing/2014/main" id="{A060F8A5-F0D1-7839-2BD4-338ED7E1661A}"/>
                    </a:ext>
                  </a:extLst>
                </p14:cNvPr>
                <p14:cNvContentPartPr/>
                <p14:nvPr/>
              </p14:nvContentPartPr>
              <p14:xfrm>
                <a:off x="1030111" y="1632221"/>
                <a:ext cx="285480" cy="302040"/>
              </p14:xfrm>
            </p:contentPart>
          </mc:Choice>
          <mc:Fallback xmlns="">
            <p:pic>
              <p:nvPicPr>
                <p:cNvPr id="10" name="Ink 9">
                  <a:extLst>
                    <a:ext uri="{FF2B5EF4-FFF2-40B4-BE49-F238E27FC236}">
                      <a16:creationId xmlns:a16="http://schemas.microsoft.com/office/drawing/2014/main" id="{A060F8A5-F0D1-7839-2BD4-338ED7E1661A}"/>
                    </a:ext>
                  </a:extLst>
                </p:cNvPr>
                <p:cNvPicPr/>
                <p:nvPr/>
              </p:nvPicPr>
              <p:blipFill>
                <a:blip r:embed="rId71"/>
                <a:stretch>
                  <a:fillRect/>
                </a:stretch>
              </p:blipFill>
              <p:spPr>
                <a:xfrm>
                  <a:off x="1021111" y="1623221"/>
                  <a:ext cx="3031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 name="Ink 10">
                  <a:extLst>
                    <a:ext uri="{FF2B5EF4-FFF2-40B4-BE49-F238E27FC236}">
                      <a16:creationId xmlns:a16="http://schemas.microsoft.com/office/drawing/2014/main" id="{818FD876-A55C-1EA0-DE70-27FB53D7B8FE}"/>
                    </a:ext>
                  </a:extLst>
                </p14:cNvPr>
                <p14:cNvContentPartPr/>
                <p14:nvPr/>
              </p14:nvContentPartPr>
              <p14:xfrm>
                <a:off x="1356631" y="2351141"/>
                <a:ext cx="342000" cy="304200"/>
              </p14:xfrm>
            </p:contentPart>
          </mc:Choice>
          <mc:Fallback xmlns="">
            <p:pic>
              <p:nvPicPr>
                <p:cNvPr id="11" name="Ink 10">
                  <a:extLst>
                    <a:ext uri="{FF2B5EF4-FFF2-40B4-BE49-F238E27FC236}">
                      <a16:creationId xmlns:a16="http://schemas.microsoft.com/office/drawing/2014/main" id="{818FD876-A55C-1EA0-DE70-27FB53D7B8FE}"/>
                    </a:ext>
                  </a:extLst>
                </p:cNvPr>
                <p:cNvPicPr/>
                <p:nvPr/>
              </p:nvPicPr>
              <p:blipFill>
                <a:blip r:embed="rId73"/>
                <a:stretch>
                  <a:fillRect/>
                </a:stretch>
              </p:blipFill>
              <p:spPr>
                <a:xfrm>
                  <a:off x="1347631" y="2342501"/>
                  <a:ext cx="3596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 name="Ink 11">
                  <a:extLst>
                    <a:ext uri="{FF2B5EF4-FFF2-40B4-BE49-F238E27FC236}">
                      <a16:creationId xmlns:a16="http://schemas.microsoft.com/office/drawing/2014/main" id="{B695A026-657F-3463-7296-216A04AE5B22}"/>
                    </a:ext>
                  </a:extLst>
                </p14:cNvPr>
                <p14:cNvContentPartPr/>
                <p14:nvPr/>
              </p14:nvContentPartPr>
              <p14:xfrm>
                <a:off x="2161591" y="2250701"/>
                <a:ext cx="253440" cy="229680"/>
              </p14:xfrm>
            </p:contentPart>
          </mc:Choice>
          <mc:Fallback xmlns="">
            <p:pic>
              <p:nvPicPr>
                <p:cNvPr id="12" name="Ink 11">
                  <a:extLst>
                    <a:ext uri="{FF2B5EF4-FFF2-40B4-BE49-F238E27FC236}">
                      <a16:creationId xmlns:a16="http://schemas.microsoft.com/office/drawing/2014/main" id="{B695A026-657F-3463-7296-216A04AE5B22}"/>
                    </a:ext>
                  </a:extLst>
                </p:cNvPr>
                <p:cNvPicPr/>
                <p:nvPr/>
              </p:nvPicPr>
              <p:blipFill>
                <a:blip r:embed="rId75"/>
                <a:stretch>
                  <a:fillRect/>
                </a:stretch>
              </p:blipFill>
              <p:spPr>
                <a:xfrm>
                  <a:off x="2152591" y="2241701"/>
                  <a:ext cx="2710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 name="Ink 12">
                  <a:extLst>
                    <a:ext uri="{FF2B5EF4-FFF2-40B4-BE49-F238E27FC236}">
                      <a16:creationId xmlns:a16="http://schemas.microsoft.com/office/drawing/2014/main" id="{407393EE-0B65-584A-5BA4-E40D7306E25C}"/>
                    </a:ext>
                  </a:extLst>
                </p14:cNvPr>
                <p14:cNvContentPartPr/>
                <p14:nvPr/>
              </p14:nvContentPartPr>
              <p14:xfrm>
                <a:off x="2713111" y="2141621"/>
                <a:ext cx="364320" cy="288000"/>
              </p14:xfrm>
            </p:contentPart>
          </mc:Choice>
          <mc:Fallback xmlns="">
            <p:pic>
              <p:nvPicPr>
                <p:cNvPr id="13" name="Ink 12">
                  <a:extLst>
                    <a:ext uri="{FF2B5EF4-FFF2-40B4-BE49-F238E27FC236}">
                      <a16:creationId xmlns:a16="http://schemas.microsoft.com/office/drawing/2014/main" id="{407393EE-0B65-584A-5BA4-E40D7306E25C}"/>
                    </a:ext>
                  </a:extLst>
                </p:cNvPr>
                <p:cNvPicPr/>
                <p:nvPr/>
              </p:nvPicPr>
              <p:blipFill>
                <a:blip r:embed="rId77"/>
                <a:stretch>
                  <a:fillRect/>
                </a:stretch>
              </p:blipFill>
              <p:spPr>
                <a:xfrm>
                  <a:off x="2704111" y="2132621"/>
                  <a:ext cx="381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1514DA58-44CA-F2CC-73A3-AEE22D7B1B18}"/>
                    </a:ext>
                  </a:extLst>
                </p14:cNvPr>
                <p14:cNvContentPartPr/>
                <p14:nvPr/>
              </p14:nvContentPartPr>
              <p14:xfrm>
                <a:off x="1381831" y="1061621"/>
                <a:ext cx="1645920" cy="1149120"/>
              </p14:xfrm>
            </p:contentPart>
          </mc:Choice>
          <mc:Fallback xmlns="">
            <p:pic>
              <p:nvPicPr>
                <p:cNvPr id="49" name="Ink 48">
                  <a:extLst>
                    <a:ext uri="{FF2B5EF4-FFF2-40B4-BE49-F238E27FC236}">
                      <a16:creationId xmlns:a16="http://schemas.microsoft.com/office/drawing/2014/main" id="{1514DA58-44CA-F2CC-73A3-AEE22D7B1B18}"/>
                    </a:ext>
                  </a:extLst>
                </p:cNvPr>
                <p:cNvPicPr/>
                <p:nvPr/>
              </p:nvPicPr>
              <p:blipFill>
                <a:blip r:embed="rId79"/>
                <a:stretch>
                  <a:fillRect/>
                </a:stretch>
              </p:blipFill>
              <p:spPr>
                <a:xfrm>
                  <a:off x="1373191" y="1052621"/>
                  <a:ext cx="1663560" cy="1166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7FF9EEFD-E152-0F48-B759-E6F28BADCBD4}"/>
                    </a:ext>
                  </a:extLst>
                </p14:cNvPr>
                <p14:cNvContentPartPr/>
                <p14:nvPr/>
              </p14:nvContentPartPr>
              <p14:xfrm>
                <a:off x="2251231" y="1268261"/>
                <a:ext cx="472320" cy="1004040"/>
              </p14:xfrm>
            </p:contentPart>
          </mc:Choice>
          <mc:Fallback xmlns="">
            <p:pic>
              <p:nvPicPr>
                <p:cNvPr id="50" name="Ink 49">
                  <a:extLst>
                    <a:ext uri="{FF2B5EF4-FFF2-40B4-BE49-F238E27FC236}">
                      <a16:creationId xmlns:a16="http://schemas.microsoft.com/office/drawing/2014/main" id="{7FF9EEFD-E152-0F48-B759-E6F28BADCBD4}"/>
                    </a:ext>
                  </a:extLst>
                </p:cNvPr>
                <p:cNvPicPr/>
                <p:nvPr/>
              </p:nvPicPr>
              <p:blipFill>
                <a:blip r:embed="rId81"/>
                <a:stretch>
                  <a:fillRect/>
                </a:stretch>
              </p:blipFill>
              <p:spPr>
                <a:xfrm>
                  <a:off x="2242591" y="1259621"/>
                  <a:ext cx="489960" cy="1021680"/>
                </a:xfrm>
                <a:prstGeom prst="rect">
                  <a:avLst/>
                </a:prstGeom>
              </p:spPr>
            </p:pic>
          </mc:Fallback>
        </mc:AlternateContent>
      </p:grpSp>
      <p:grpSp>
        <p:nvGrpSpPr>
          <p:cNvPr id="57" name="Group 56">
            <a:extLst>
              <a:ext uri="{FF2B5EF4-FFF2-40B4-BE49-F238E27FC236}">
                <a16:creationId xmlns:a16="http://schemas.microsoft.com/office/drawing/2014/main" id="{10FA2A97-9491-0ED4-BDFC-D9125FEDD769}"/>
              </a:ext>
            </a:extLst>
          </p:cNvPr>
          <p:cNvGrpSpPr/>
          <p:nvPr/>
        </p:nvGrpSpPr>
        <p:grpSpPr>
          <a:xfrm>
            <a:off x="3578911" y="1645901"/>
            <a:ext cx="888480" cy="466560"/>
            <a:chOff x="3578911" y="1645901"/>
            <a:chExt cx="888480" cy="46656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E36963EA-ECD5-F7D2-59B4-5D256891A4E5}"/>
                    </a:ext>
                  </a:extLst>
                </p14:cNvPr>
                <p14:cNvContentPartPr/>
                <p14:nvPr/>
              </p14:nvContentPartPr>
              <p14:xfrm>
                <a:off x="3578911" y="1792061"/>
                <a:ext cx="344520" cy="320400"/>
              </p14:xfrm>
            </p:contentPart>
          </mc:Choice>
          <mc:Fallback xmlns="">
            <p:pic>
              <p:nvPicPr>
                <p:cNvPr id="51" name="Ink 50">
                  <a:extLst>
                    <a:ext uri="{FF2B5EF4-FFF2-40B4-BE49-F238E27FC236}">
                      <a16:creationId xmlns:a16="http://schemas.microsoft.com/office/drawing/2014/main" id="{E36963EA-ECD5-F7D2-59B4-5D256891A4E5}"/>
                    </a:ext>
                  </a:extLst>
                </p:cNvPr>
                <p:cNvPicPr/>
                <p:nvPr/>
              </p:nvPicPr>
              <p:blipFill>
                <a:blip r:embed="rId83"/>
                <a:stretch>
                  <a:fillRect/>
                </a:stretch>
              </p:blipFill>
              <p:spPr>
                <a:xfrm>
                  <a:off x="3570271" y="1783421"/>
                  <a:ext cx="3621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E049A87A-63AA-879D-55E7-38CA8A4AA4C3}"/>
                    </a:ext>
                  </a:extLst>
                </p14:cNvPr>
                <p14:cNvContentPartPr/>
                <p14:nvPr/>
              </p14:nvContentPartPr>
              <p14:xfrm>
                <a:off x="3694831" y="1967381"/>
                <a:ext cx="138960" cy="38520"/>
              </p14:xfrm>
            </p:contentPart>
          </mc:Choice>
          <mc:Fallback xmlns="">
            <p:pic>
              <p:nvPicPr>
                <p:cNvPr id="52" name="Ink 51">
                  <a:extLst>
                    <a:ext uri="{FF2B5EF4-FFF2-40B4-BE49-F238E27FC236}">
                      <a16:creationId xmlns:a16="http://schemas.microsoft.com/office/drawing/2014/main" id="{E049A87A-63AA-879D-55E7-38CA8A4AA4C3}"/>
                    </a:ext>
                  </a:extLst>
                </p:cNvPr>
                <p:cNvPicPr/>
                <p:nvPr/>
              </p:nvPicPr>
              <p:blipFill>
                <a:blip r:embed="rId85"/>
                <a:stretch>
                  <a:fillRect/>
                </a:stretch>
              </p:blipFill>
              <p:spPr>
                <a:xfrm>
                  <a:off x="3685831" y="1958381"/>
                  <a:ext cx="156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A4E3E1BC-300C-37A6-0410-BE2B45BAB112}"/>
                    </a:ext>
                  </a:extLst>
                </p14:cNvPr>
                <p14:cNvContentPartPr/>
                <p14:nvPr/>
              </p14:nvContentPartPr>
              <p14:xfrm>
                <a:off x="4036831" y="1661381"/>
                <a:ext cx="97560" cy="354240"/>
              </p14:xfrm>
            </p:contentPart>
          </mc:Choice>
          <mc:Fallback xmlns="">
            <p:pic>
              <p:nvPicPr>
                <p:cNvPr id="53" name="Ink 52">
                  <a:extLst>
                    <a:ext uri="{FF2B5EF4-FFF2-40B4-BE49-F238E27FC236}">
                      <a16:creationId xmlns:a16="http://schemas.microsoft.com/office/drawing/2014/main" id="{A4E3E1BC-300C-37A6-0410-BE2B45BAB112}"/>
                    </a:ext>
                  </a:extLst>
                </p:cNvPr>
                <p:cNvPicPr/>
                <p:nvPr/>
              </p:nvPicPr>
              <p:blipFill>
                <a:blip r:embed="rId87"/>
                <a:stretch>
                  <a:fillRect/>
                </a:stretch>
              </p:blipFill>
              <p:spPr>
                <a:xfrm>
                  <a:off x="4028191" y="1652381"/>
                  <a:ext cx="1152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63B007C7-C91F-8C83-4812-18406D7E0120}"/>
                    </a:ext>
                  </a:extLst>
                </p14:cNvPr>
                <p14:cNvContentPartPr/>
                <p14:nvPr/>
              </p14:nvContentPartPr>
              <p14:xfrm>
                <a:off x="4210351" y="1709621"/>
                <a:ext cx="212760" cy="383760"/>
              </p14:xfrm>
            </p:contentPart>
          </mc:Choice>
          <mc:Fallback xmlns="">
            <p:pic>
              <p:nvPicPr>
                <p:cNvPr id="54" name="Ink 53">
                  <a:extLst>
                    <a:ext uri="{FF2B5EF4-FFF2-40B4-BE49-F238E27FC236}">
                      <a16:creationId xmlns:a16="http://schemas.microsoft.com/office/drawing/2014/main" id="{63B007C7-C91F-8C83-4812-18406D7E0120}"/>
                    </a:ext>
                  </a:extLst>
                </p:cNvPr>
                <p:cNvPicPr/>
                <p:nvPr/>
              </p:nvPicPr>
              <p:blipFill>
                <a:blip r:embed="rId89"/>
                <a:stretch>
                  <a:fillRect/>
                </a:stretch>
              </p:blipFill>
              <p:spPr>
                <a:xfrm>
                  <a:off x="4201351" y="1700621"/>
                  <a:ext cx="2304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3A1A2CC6-2896-964B-B7CD-EDFAAFF80CFE}"/>
                    </a:ext>
                  </a:extLst>
                </p14:cNvPr>
                <p14:cNvContentPartPr/>
                <p14:nvPr/>
              </p14:nvContentPartPr>
              <p14:xfrm>
                <a:off x="3648031" y="1726541"/>
                <a:ext cx="819360" cy="248040"/>
              </p14:xfrm>
            </p:contentPart>
          </mc:Choice>
          <mc:Fallback xmlns="">
            <p:pic>
              <p:nvPicPr>
                <p:cNvPr id="55" name="Ink 54">
                  <a:extLst>
                    <a:ext uri="{FF2B5EF4-FFF2-40B4-BE49-F238E27FC236}">
                      <a16:creationId xmlns:a16="http://schemas.microsoft.com/office/drawing/2014/main" id="{3A1A2CC6-2896-964B-B7CD-EDFAAFF80CFE}"/>
                    </a:ext>
                  </a:extLst>
                </p:cNvPr>
                <p:cNvPicPr/>
                <p:nvPr/>
              </p:nvPicPr>
              <p:blipFill>
                <a:blip r:embed="rId91"/>
                <a:stretch>
                  <a:fillRect/>
                </a:stretch>
              </p:blipFill>
              <p:spPr>
                <a:xfrm>
                  <a:off x="3639031" y="1717901"/>
                  <a:ext cx="837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46C485A3-90ED-75ED-7CE5-82C271007600}"/>
                    </a:ext>
                  </a:extLst>
                </p14:cNvPr>
                <p14:cNvContentPartPr/>
                <p14:nvPr/>
              </p14:nvContentPartPr>
              <p14:xfrm>
                <a:off x="3839551" y="1645901"/>
                <a:ext cx="555480" cy="430200"/>
              </p14:xfrm>
            </p:contentPart>
          </mc:Choice>
          <mc:Fallback xmlns="">
            <p:pic>
              <p:nvPicPr>
                <p:cNvPr id="56" name="Ink 55">
                  <a:extLst>
                    <a:ext uri="{FF2B5EF4-FFF2-40B4-BE49-F238E27FC236}">
                      <a16:creationId xmlns:a16="http://schemas.microsoft.com/office/drawing/2014/main" id="{46C485A3-90ED-75ED-7CE5-82C271007600}"/>
                    </a:ext>
                  </a:extLst>
                </p:cNvPr>
                <p:cNvPicPr/>
                <p:nvPr/>
              </p:nvPicPr>
              <p:blipFill>
                <a:blip r:embed="rId93"/>
                <a:stretch>
                  <a:fillRect/>
                </a:stretch>
              </p:blipFill>
              <p:spPr>
                <a:xfrm>
                  <a:off x="3830911" y="1636901"/>
                  <a:ext cx="573120" cy="447840"/>
                </a:xfrm>
                <a:prstGeom prst="rect">
                  <a:avLst/>
                </a:prstGeom>
              </p:spPr>
            </p:pic>
          </mc:Fallback>
        </mc:AlternateContent>
      </p:grpSp>
    </p:spTree>
    <p:extLst>
      <p:ext uri="{BB962C8B-B14F-4D97-AF65-F5344CB8AC3E}">
        <p14:creationId xmlns:p14="http://schemas.microsoft.com/office/powerpoint/2010/main" val="143196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152560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Making Update call from </a:t>
            </a:r>
            <a:r>
              <a:rPr lang="en-US" dirty="0" err="1"/>
              <a:t>UIMaking</a:t>
            </a:r>
            <a:r>
              <a:rPr lang="en-US" dirty="0"/>
              <a:t>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34696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048B6-470A-6D06-0E7A-48B3F7C28F75}"/>
              </a:ext>
            </a:extLst>
          </p:cNvPr>
          <p:cNvSpPr txBox="1"/>
          <p:nvPr/>
        </p:nvSpPr>
        <p:spPr>
          <a:xfrm>
            <a:off x="147484" y="216310"/>
            <a:ext cx="10795819" cy="369332"/>
          </a:xfrm>
          <a:prstGeom prst="rect">
            <a:avLst/>
          </a:prstGeom>
          <a:noFill/>
        </p:spPr>
        <p:txBody>
          <a:bodyPr wrap="square" rtlCol="0">
            <a:spAutoFit/>
          </a:bodyPr>
          <a:lstStyle/>
          <a:p>
            <a:r>
              <a:rPr lang="en-US" dirty="0"/>
              <a:t>Flow for update</a:t>
            </a:r>
          </a:p>
        </p:txBody>
      </p:sp>
      <mc:AlternateContent xmlns:mc="http://schemas.openxmlformats.org/markup-compatibility/2006">
        <mc:Choice xmlns:p14="http://schemas.microsoft.com/office/powerpoint/2010/main" Requires="p14">
          <p:contentPart p14:bwMode="auto" r:id="rId2">
            <p14:nvContentPartPr>
              <p14:cNvPr id="245" name="Ink 244">
                <a:extLst>
                  <a:ext uri="{FF2B5EF4-FFF2-40B4-BE49-F238E27FC236}">
                    <a16:creationId xmlns:a16="http://schemas.microsoft.com/office/drawing/2014/main" id="{A8ED1FF2-B287-3E82-39A2-14ED9A8ABD40}"/>
                  </a:ext>
                </a:extLst>
              </p14:cNvPr>
              <p14:cNvContentPartPr/>
              <p14:nvPr/>
            </p14:nvContentPartPr>
            <p14:xfrm>
              <a:off x="5004151" y="5102981"/>
              <a:ext cx="1556640" cy="915840"/>
            </p14:xfrm>
          </p:contentPart>
        </mc:Choice>
        <mc:Fallback>
          <p:pic>
            <p:nvPicPr>
              <p:cNvPr id="245" name="Ink 244">
                <a:extLst>
                  <a:ext uri="{FF2B5EF4-FFF2-40B4-BE49-F238E27FC236}">
                    <a16:creationId xmlns:a16="http://schemas.microsoft.com/office/drawing/2014/main" id="{A8ED1FF2-B287-3E82-39A2-14ED9A8ABD40}"/>
                  </a:ext>
                </a:extLst>
              </p:cNvPr>
              <p:cNvPicPr/>
              <p:nvPr/>
            </p:nvPicPr>
            <p:blipFill>
              <a:blip r:embed="rId3"/>
              <a:stretch>
                <a:fillRect/>
              </a:stretch>
            </p:blipFill>
            <p:spPr>
              <a:xfrm>
                <a:off x="4995511" y="5094341"/>
                <a:ext cx="1574280" cy="933480"/>
              </a:xfrm>
              <a:prstGeom prst="rect">
                <a:avLst/>
              </a:prstGeom>
            </p:spPr>
          </p:pic>
        </mc:Fallback>
      </mc:AlternateContent>
      <p:grpSp>
        <p:nvGrpSpPr>
          <p:cNvPr id="262" name="Group 261">
            <a:extLst>
              <a:ext uri="{FF2B5EF4-FFF2-40B4-BE49-F238E27FC236}">
                <a16:creationId xmlns:a16="http://schemas.microsoft.com/office/drawing/2014/main" id="{43263124-655A-FA99-67DA-FA979A1DF957}"/>
              </a:ext>
            </a:extLst>
          </p:cNvPr>
          <p:cNvGrpSpPr/>
          <p:nvPr/>
        </p:nvGrpSpPr>
        <p:grpSpPr>
          <a:xfrm>
            <a:off x="461311" y="202301"/>
            <a:ext cx="11587320" cy="6537600"/>
            <a:chOff x="461311" y="202301"/>
            <a:chExt cx="11587320" cy="65376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019B2BE-C34D-8202-8006-6A6D74C4CC0B}"/>
                    </a:ext>
                  </a:extLst>
                </p14:cNvPr>
                <p14:cNvContentPartPr/>
                <p14:nvPr/>
              </p14:nvContentPartPr>
              <p14:xfrm>
                <a:off x="461311" y="1207061"/>
                <a:ext cx="3659400" cy="3168000"/>
              </p14:xfrm>
            </p:contentPart>
          </mc:Choice>
          <mc:Fallback>
            <p:pic>
              <p:nvPicPr>
                <p:cNvPr id="3" name="Ink 2">
                  <a:extLst>
                    <a:ext uri="{FF2B5EF4-FFF2-40B4-BE49-F238E27FC236}">
                      <a16:creationId xmlns:a16="http://schemas.microsoft.com/office/drawing/2014/main" id="{B019B2BE-C34D-8202-8006-6A6D74C4CC0B}"/>
                    </a:ext>
                  </a:extLst>
                </p:cNvPr>
                <p:cNvPicPr/>
                <p:nvPr/>
              </p:nvPicPr>
              <p:blipFill>
                <a:blip r:embed="rId5"/>
                <a:stretch>
                  <a:fillRect/>
                </a:stretch>
              </p:blipFill>
              <p:spPr>
                <a:xfrm>
                  <a:off x="452671" y="1198061"/>
                  <a:ext cx="3677040" cy="3185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2C68878-D33F-8C14-ACD0-9A37C41AE732}"/>
                    </a:ext>
                  </a:extLst>
                </p14:cNvPr>
                <p14:cNvContentPartPr/>
                <p14:nvPr/>
              </p14:nvContentPartPr>
              <p14:xfrm>
                <a:off x="548431" y="1106261"/>
                <a:ext cx="3728520" cy="3283560"/>
              </p14:xfrm>
            </p:contentPart>
          </mc:Choice>
          <mc:Fallback>
            <p:pic>
              <p:nvPicPr>
                <p:cNvPr id="4" name="Ink 3">
                  <a:extLst>
                    <a:ext uri="{FF2B5EF4-FFF2-40B4-BE49-F238E27FC236}">
                      <a16:creationId xmlns:a16="http://schemas.microsoft.com/office/drawing/2014/main" id="{22C68878-D33F-8C14-ACD0-9A37C41AE732}"/>
                    </a:ext>
                  </a:extLst>
                </p:cNvPr>
                <p:cNvPicPr/>
                <p:nvPr/>
              </p:nvPicPr>
              <p:blipFill>
                <a:blip r:embed="rId7"/>
                <a:stretch>
                  <a:fillRect/>
                </a:stretch>
              </p:blipFill>
              <p:spPr>
                <a:xfrm>
                  <a:off x="539431" y="1097261"/>
                  <a:ext cx="3746160" cy="3301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EBB974F-BA40-6333-36D9-DF38B2E81F0F}"/>
                    </a:ext>
                  </a:extLst>
                </p14:cNvPr>
                <p14:cNvContentPartPr/>
                <p14:nvPr/>
              </p14:nvContentPartPr>
              <p14:xfrm>
                <a:off x="914191" y="1592621"/>
                <a:ext cx="40680" cy="192240"/>
              </p14:xfrm>
            </p:contentPart>
          </mc:Choice>
          <mc:Fallback>
            <p:pic>
              <p:nvPicPr>
                <p:cNvPr id="6" name="Ink 5">
                  <a:extLst>
                    <a:ext uri="{FF2B5EF4-FFF2-40B4-BE49-F238E27FC236}">
                      <a16:creationId xmlns:a16="http://schemas.microsoft.com/office/drawing/2014/main" id="{FEBB974F-BA40-6333-36D9-DF38B2E81F0F}"/>
                    </a:ext>
                  </a:extLst>
                </p:cNvPr>
                <p:cNvPicPr/>
                <p:nvPr/>
              </p:nvPicPr>
              <p:blipFill>
                <a:blip r:embed="rId9"/>
                <a:stretch>
                  <a:fillRect/>
                </a:stretch>
              </p:blipFill>
              <p:spPr>
                <a:xfrm>
                  <a:off x="905191" y="1583981"/>
                  <a:ext cx="583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0BB6C36F-BA82-9454-8E0B-30F7915D87F6}"/>
                    </a:ext>
                  </a:extLst>
                </p14:cNvPr>
                <p14:cNvContentPartPr/>
                <p14:nvPr/>
              </p14:nvContentPartPr>
              <p14:xfrm>
                <a:off x="895111" y="1257821"/>
                <a:ext cx="241560" cy="346320"/>
              </p14:xfrm>
            </p:contentPart>
          </mc:Choice>
          <mc:Fallback>
            <p:pic>
              <p:nvPicPr>
                <p:cNvPr id="7" name="Ink 6">
                  <a:extLst>
                    <a:ext uri="{FF2B5EF4-FFF2-40B4-BE49-F238E27FC236}">
                      <a16:creationId xmlns:a16="http://schemas.microsoft.com/office/drawing/2014/main" id="{0BB6C36F-BA82-9454-8E0B-30F7915D87F6}"/>
                    </a:ext>
                  </a:extLst>
                </p:cNvPr>
                <p:cNvPicPr/>
                <p:nvPr/>
              </p:nvPicPr>
              <p:blipFill>
                <a:blip r:embed="rId11"/>
                <a:stretch>
                  <a:fillRect/>
                </a:stretch>
              </p:blipFill>
              <p:spPr>
                <a:xfrm>
                  <a:off x="886111" y="1248821"/>
                  <a:ext cx="25920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CC2AD64-0F40-ABC6-ACF0-888C110E592E}"/>
                    </a:ext>
                  </a:extLst>
                </p14:cNvPr>
                <p14:cNvContentPartPr/>
                <p14:nvPr/>
              </p14:nvContentPartPr>
              <p14:xfrm>
                <a:off x="1087351" y="1562021"/>
                <a:ext cx="175680" cy="155880"/>
              </p14:xfrm>
            </p:contentPart>
          </mc:Choice>
          <mc:Fallback>
            <p:pic>
              <p:nvPicPr>
                <p:cNvPr id="8" name="Ink 7">
                  <a:extLst>
                    <a:ext uri="{FF2B5EF4-FFF2-40B4-BE49-F238E27FC236}">
                      <a16:creationId xmlns:a16="http://schemas.microsoft.com/office/drawing/2014/main" id="{8CC2AD64-0F40-ABC6-ACF0-888C110E592E}"/>
                    </a:ext>
                  </a:extLst>
                </p:cNvPr>
                <p:cNvPicPr/>
                <p:nvPr/>
              </p:nvPicPr>
              <p:blipFill>
                <a:blip r:embed="rId13"/>
                <a:stretch>
                  <a:fillRect/>
                </a:stretch>
              </p:blipFill>
              <p:spPr>
                <a:xfrm>
                  <a:off x="1078351" y="1553381"/>
                  <a:ext cx="1933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1FDFC8D-3725-F7B0-11B0-84213609BEFF}"/>
                    </a:ext>
                  </a:extLst>
                </p14:cNvPr>
                <p14:cNvContentPartPr/>
                <p14:nvPr/>
              </p14:nvContentPartPr>
              <p14:xfrm>
                <a:off x="1306591" y="1564181"/>
                <a:ext cx="98640" cy="138960"/>
              </p14:xfrm>
            </p:contentPart>
          </mc:Choice>
          <mc:Fallback>
            <p:pic>
              <p:nvPicPr>
                <p:cNvPr id="9" name="Ink 8">
                  <a:extLst>
                    <a:ext uri="{FF2B5EF4-FFF2-40B4-BE49-F238E27FC236}">
                      <a16:creationId xmlns:a16="http://schemas.microsoft.com/office/drawing/2014/main" id="{31FDFC8D-3725-F7B0-11B0-84213609BEFF}"/>
                    </a:ext>
                  </a:extLst>
                </p:cNvPr>
                <p:cNvPicPr/>
                <p:nvPr/>
              </p:nvPicPr>
              <p:blipFill>
                <a:blip r:embed="rId15"/>
                <a:stretch>
                  <a:fillRect/>
                </a:stretch>
              </p:blipFill>
              <p:spPr>
                <a:xfrm>
                  <a:off x="1297591" y="1555181"/>
                  <a:ext cx="116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9996A7B-8DA6-E300-F23E-1E8886D7561E}"/>
                    </a:ext>
                  </a:extLst>
                </p14:cNvPr>
                <p14:cNvContentPartPr/>
                <p14:nvPr/>
              </p14:nvContentPartPr>
              <p14:xfrm>
                <a:off x="1445551" y="1442501"/>
                <a:ext cx="151920" cy="248400"/>
              </p14:xfrm>
            </p:contentPart>
          </mc:Choice>
          <mc:Fallback>
            <p:pic>
              <p:nvPicPr>
                <p:cNvPr id="10" name="Ink 9">
                  <a:extLst>
                    <a:ext uri="{FF2B5EF4-FFF2-40B4-BE49-F238E27FC236}">
                      <a16:creationId xmlns:a16="http://schemas.microsoft.com/office/drawing/2014/main" id="{79996A7B-8DA6-E300-F23E-1E8886D7561E}"/>
                    </a:ext>
                  </a:extLst>
                </p:cNvPr>
                <p:cNvPicPr/>
                <p:nvPr/>
              </p:nvPicPr>
              <p:blipFill>
                <a:blip r:embed="rId17"/>
                <a:stretch>
                  <a:fillRect/>
                </a:stretch>
              </p:blipFill>
              <p:spPr>
                <a:xfrm>
                  <a:off x="1436551" y="1433861"/>
                  <a:ext cx="1695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EAA50E6-D88A-53E6-1E6A-791ACC0A314C}"/>
                    </a:ext>
                  </a:extLst>
                </p14:cNvPr>
                <p14:cNvContentPartPr/>
                <p14:nvPr/>
              </p14:nvContentPartPr>
              <p14:xfrm>
                <a:off x="1660831" y="1523861"/>
                <a:ext cx="141120" cy="159120"/>
              </p14:xfrm>
            </p:contentPart>
          </mc:Choice>
          <mc:Fallback>
            <p:pic>
              <p:nvPicPr>
                <p:cNvPr id="11" name="Ink 10">
                  <a:extLst>
                    <a:ext uri="{FF2B5EF4-FFF2-40B4-BE49-F238E27FC236}">
                      <a16:creationId xmlns:a16="http://schemas.microsoft.com/office/drawing/2014/main" id="{CEAA50E6-D88A-53E6-1E6A-791ACC0A314C}"/>
                    </a:ext>
                  </a:extLst>
                </p:cNvPr>
                <p:cNvPicPr/>
                <p:nvPr/>
              </p:nvPicPr>
              <p:blipFill>
                <a:blip r:embed="rId19"/>
                <a:stretch>
                  <a:fillRect/>
                </a:stretch>
              </p:blipFill>
              <p:spPr>
                <a:xfrm>
                  <a:off x="1651831" y="1514861"/>
                  <a:ext cx="158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6483D9CA-EBCD-49F3-D393-AD026F284EB9}"/>
                    </a:ext>
                  </a:extLst>
                </p14:cNvPr>
                <p14:cNvContentPartPr/>
                <p14:nvPr/>
              </p14:nvContentPartPr>
              <p14:xfrm>
                <a:off x="1877191" y="1563101"/>
                <a:ext cx="109440" cy="110160"/>
              </p14:xfrm>
            </p:contentPart>
          </mc:Choice>
          <mc:Fallback>
            <p:pic>
              <p:nvPicPr>
                <p:cNvPr id="12" name="Ink 11">
                  <a:extLst>
                    <a:ext uri="{FF2B5EF4-FFF2-40B4-BE49-F238E27FC236}">
                      <a16:creationId xmlns:a16="http://schemas.microsoft.com/office/drawing/2014/main" id="{6483D9CA-EBCD-49F3-D393-AD026F284EB9}"/>
                    </a:ext>
                  </a:extLst>
                </p:cNvPr>
                <p:cNvPicPr/>
                <p:nvPr/>
              </p:nvPicPr>
              <p:blipFill>
                <a:blip r:embed="rId21"/>
                <a:stretch>
                  <a:fillRect/>
                </a:stretch>
              </p:blipFill>
              <p:spPr>
                <a:xfrm>
                  <a:off x="1868551" y="1554101"/>
                  <a:ext cx="127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CE61186C-4E90-966F-2FAC-D4E7D713034E}"/>
                    </a:ext>
                  </a:extLst>
                </p14:cNvPr>
                <p14:cNvContentPartPr/>
                <p14:nvPr/>
              </p14:nvContentPartPr>
              <p14:xfrm>
                <a:off x="2005711" y="1407941"/>
                <a:ext cx="111600" cy="244080"/>
              </p14:xfrm>
            </p:contentPart>
          </mc:Choice>
          <mc:Fallback>
            <p:pic>
              <p:nvPicPr>
                <p:cNvPr id="13" name="Ink 12">
                  <a:extLst>
                    <a:ext uri="{FF2B5EF4-FFF2-40B4-BE49-F238E27FC236}">
                      <a16:creationId xmlns:a16="http://schemas.microsoft.com/office/drawing/2014/main" id="{CE61186C-4E90-966F-2FAC-D4E7D713034E}"/>
                    </a:ext>
                  </a:extLst>
                </p:cNvPr>
                <p:cNvPicPr/>
                <p:nvPr/>
              </p:nvPicPr>
              <p:blipFill>
                <a:blip r:embed="rId23"/>
                <a:stretch>
                  <a:fillRect/>
                </a:stretch>
              </p:blipFill>
              <p:spPr>
                <a:xfrm>
                  <a:off x="1996711" y="1399301"/>
                  <a:ext cx="1292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5C5A2D55-4454-8401-93B0-A011375C55F2}"/>
                    </a:ext>
                  </a:extLst>
                </p14:cNvPr>
                <p14:cNvContentPartPr/>
                <p14:nvPr/>
              </p14:nvContentPartPr>
              <p14:xfrm>
                <a:off x="2269591" y="1464821"/>
                <a:ext cx="31320" cy="198360"/>
              </p14:xfrm>
            </p:contentPart>
          </mc:Choice>
          <mc:Fallback>
            <p:pic>
              <p:nvPicPr>
                <p:cNvPr id="14" name="Ink 13">
                  <a:extLst>
                    <a:ext uri="{FF2B5EF4-FFF2-40B4-BE49-F238E27FC236}">
                      <a16:creationId xmlns:a16="http://schemas.microsoft.com/office/drawing/2014/main" id="{5C5A2D55-4454-8401-93B0-A011375C55F2}"/>
                    </a:ext>
                  </a:extLst>
                </p:cNvPr>
                <p:cNvPicPr/>
                <p:nvPr/>
              </p:nvPicPr>
              <p:blipFill>
                <a:blip r:embed="rId25"/>
                <a:stretch>
                  <a:fillRect/>
                </a:stretch>
              </p:blipFill>
              <p:spPr>
                <a:xfrm>
                  <a:off x="2260951" y="1456181"/>
                  <a:ext cx="489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CB934A2C-62BA-D461-BECA-6DBD03F7A9AB}"/>
                    </a:ext>
                  </a:extLst>
                </p14:cNvPr>
                <p14:cNvContentPartPr/>
                <p14:nvPr/>
              </p14:nvContentPartPr>
              <p14:xfrm>
                <a:off x="2369671" y="1417661"/>
                <a:ext cx="168480" cy="234360"/>
              </p14:xfrm>
            </p:contentPart>
          </mc:Choice>
          <mc:Fallback>
            <p:pic>
              <p:nvPicPr>
                <p:cNvPr id="15" name="Ink 14">
                  <a:extLst>
                    <a:ext uri="{FF2B5EF4-FFF2-40B4-BE49-F238E27FC236}">
                      <a16:creationId xmlns:a16="http://schemas.microsoft.com/office/drawing/2014/main" id="{CB934A2C-62BA-D461-BECA-6DBD03F7A9AB}"/>
                    </a:ext>
                  </a:extLst>
                </p:cNvPr>
                <p:cNvPicPr/>
                <p:nvPr/>
              </p:nvPicPr>
              <p:blipFill>
                <a:blip r:embed="rId27"/>
                <a:stretch>
                  <a:fillRect/>
                </a:stretch>
              </p:blipFill>
              <p:spPr>
                <a:xfrm>
                  <a:off x="2361031" y="1408661"/>
                  <a:ext cx="186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9A3D2CA7-1938-98A9-D2A8-3EFE19716872}"/>
                    </a:ext>
                  </a:extLst>
                </p14:cNvPr>
                <p14:cNvContentPartPr/>
                <p14:nvPr/>
              </p14:nvContentPartPr>
              <p14:xfrm>
                <a:off x="2728591" y="1387421"/>
                <a:ext cx="1431360" cy="471960"/>
              </p14:xfrm>
            </p:contentPart>
          </mc:Choice>
          <mc:Fallback>
            <p:pic>
              <p:nvPicPr>
                <p:cNvPr id="16" name="Ink 15">
                  <a:extLst>
                    <a:ext uri="{FF2B5EF4-FFF2-40B4-BE49-F238E27FC236}">
                      <a16:creationId xmlns:a16="http://schemas.microsoft.com/office/drawing/2014/main" id="{9A3D2CA7-1938-98A9-D2A8-3EFE19716872}"/>
                    </a:ext>
                  </a:extLst>
                </p:cNvPr>
                <p:cNvPicPr/>
                <p:nvPr/>
              </p:nvPicPr>
              <p:blipFill>
                <a:blip r:embed="rId29"/>
                <a:stretch>
                  <a:fillRect/>
                </a:stretch>
              </p:blipFill>
              <p:spPr>
                <a:xfrm>
                  <a:off x="2719591" y="1378421"/>
                  <a:ext cx="144900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3C74F77A-EAC8-741B-0EE2-4D3E4C57AD2A}"/>
                    </a:ext>
                  </a:extLst>
                </p14:cNvPr>
                <p14:cNvContentPartPr/>
                <p14:nvPr/>
              </p14:nvContentPartPr>
              <p14:xfrm>
                <a:off x="2358151" y="2163221"/>
                <a:ext cx="915120" cy="379440"/>
              </p14:xfrm>
            </p:contentPart>
          </mc:Choice>
          <mc:Fallback>
            <p:pic>
              <p:nvPicPr>
                <p:cNvPr id="17" name="Ink 16">
                  <a:extLst>
                    <a:ext uri="{FF2B5EF4-FFF2-40B4-BE49-F238E27FC236}">
                      <a16:creationId xmlns:a16="http://schemas.microsoft.com/office/drawing/2014/main" id="{3C74F77A-EAC8-741B-0EE2-4D3E4C57AD2A}"/>
                    </a:ext>
                  </a:extLst>
                </p:cNvPr>
                <p:cNvPicPr/>
                <p:nvPr/>
              </p:nvPicPr>
              <p:blipFill>
                <a:blip r:embed="rId31"/>
                <a:stretch>
                  <a:fillRect/>
                </a:stretch>
              </p:blipFill>
              <p:spPr>
                <a:xfrm>
                  <a:off x="2349511" y="2154221"/>
                  <a:ext cx="9327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2C126FDB-E9FC-7EA0-300D-083170598747}"/>
                    </a:ext>
                  </a:extLst>
                </p14:cNvPr>
                <p14:cNvContentPartPr/>
                <p14:nvPr/>
              </p14:nvContentPartPr>
              <p14:xfrm>
                <a:off x="3321151" y="2180861"/>
                <a:ext cx="887400" cy="396360"/>
              </p14:xfrm>
            </p:contentPart>
          </mc:Choice>
          <mc:Fallback>
            <p:pic>
              <p:nvPicPr>
                <p:cNvPr id="18" name="Ink 17">
                  <a:extLst>
                    <a:ext uri="{FF2B5EF4-FFF2-40B4-BE49-F238E27FC236}">
                      <a16:creationId xmlns:a16="http://schemas.microsoft.com/office/drawing/2014/main" id="{2C126FDB-E9FC-7EA0-300D-083170598747}"/>
                    </a:ext>
                  </a:extLst>
                </p:cNvPr>
                <p:cNvPicPr/>
                <p:nvPr/>
              </p:nvPicPr>
              <p:blipFill>
                <a:blip r:embed="rId33"/>
                <a:stretch>
                  <a:fillRect/>
                </a:stretch>
              </p:blipFill>
              <p:spPr>
                <a:xfrm>
                  <a:off x="3312151" y="2172221"/>
                  <a:ext cx="90504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50E6CCF3-227D-48CA-7F5D-5AEDE98E8C65}"/>
                    </a:ext>
                  </a:extLst>
                </p14:cNvPr>
                <p14:cNvContentPartPr/>
                <p14:nvPr/>
              </p14:nvContentPartPr>
              <p14:xfrm>
                <a:off x="717631" y="2234501"/>
                <a:ext cx="360" cy="183240"/>
              </p14:xfrm>
            </p:contentPart>
          </mc:Choice>
          <mc:Fallback>
            <p:pic>
              <p:nvPicPr>
                <p:cNvPr id="19" name="Ink 18">
                  <a:extLst>
                    <a:ext uri="{FF2B5EF4-FFF2-40B4-BE49-F238E27FC236}">
                      <a16:creationId xmlns:a16="http://schemas.microsoft.com/office/drawing/2014/main" id="{50E6CCF3-227D-48CA-7F5D-5AEDE98E8C65}"/>
                    </a:ext>
                  </a:extLst>
                </p:cNvPr>
                <p:cNvPicPr/>
                <p:nvPr/>
              </p:nvPicPr>
              <p:blipFill>
                <a:blip r:embed="rId35"/>
                <a:stretch>
                  <a:fillRect/>
                </a:stretch>
              </p:blipFill>
              <p:spPr>
                <a:xfrm>
                  <a:off x="708631" y="2225501"/>
                  <a:ext cx="180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E2DD636E-C3F6-34E5-7686-880F166DA0EB}"/>
                    </a:ext>
                  </a:extLst>
                </p14:cNvPr>
                <p14:cNvContentPartPr/>
                <p14:nvPr/>
              </p14:nvContentPartPr>
              <p14:xfrm>
                <a:off x="717271" y="2176181"/>
                <a:ext cx="206280" cy="179280"/>
              </p14:xfrm>
            </p:contentPart>
          </mc:Choice>
          <mc:Fallback>
            <p:pic>
              <p:nvPicPr>
                <p:cNvPr id="20" name="Ink 19">
                  <a:extLst>
                    <a:ext uri="{FF2B5EF4-FFF2-40B4-BE49-F238E27FC236}">
                      <a16:creationId xmlns:a16="http://schemas.microsoft.com/office/drawing/2014/main" id="{E2DD636E-C3F6-34E5-7686-880F166DA0EB}"/>
                    </a:ext>
                  </a:extLst>
                </p:cNvPr>
                <p:cNvPicPr/>
                <p:nvPr/>
              </p:nvPicPr>
              <p:blipFill>
                <a:blip r:embed="rId37"/>
                <a:stretch>
                  <a:fillRect/>
                </a:stretch>
              </p:blipFill>
              <p:spPr>
                <a:xfrm>
                  <a:off x="708271" y="2167181"/>
                  <a:ext cx="2239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AE22F458-A66F-08F8-D245-C9BBEC5A186D}"/>
                    </a:ext>
                  </a:extLst>
                </p14:cNvPr>
                <p14:cNvContentPartPr/>
                <p14:nvPr/>
              </p14:nvContentPartPr>
              <p14:xfrm>
                <a:off x="923191" y="2282741"/>
                <a:ext cx="139320" cy="104760"/>
              </p14:xfrm>
            </p:contentPart>
          </mc:Choice>
          <mc:Fallback>
            <p:pic>
              <p:nvPicPr>
                <p:cNvPr id="21" name="Ink 20">
                  <a:extLst>
                    <a:ext uri="{FF2B5EF4-FFF2-40B4-BE49-F238E27FC236}">
                      <a16:creationId xmlns:a16="http://schemas.microsoft.com/office/drawing/2014/main" id="{AE22F458-A66F-08F8-D245-C9BBEC5A186D}"/>
                    </a:ext>
                  </a:extLst>
                </p:cNvPr>
                <p:cNvPicPr/>
                <p:nvPr/>
              </p:nvPicPr>
              <p:blipFill>
                <a:blip r:embed="rId39"/>
                <a:stretch>
                  <a:fillRect/>
                </a:stretch>
              </p:blipFill>
              <p:spPr>
                <a:xfrm>
                  <a:off x="914551" y="2274101"/>
                  <a:ext cx="1569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3F468C03-8F51-8749-915D-242391BE2683}"/>
                    </a:ext>
                  </a:extLst>
                </p14:cNvPr>
                <p14:cNvContentPartPr/>
                <p14:nvPr/>
              </p14:nvContentPartPr>
              <p14:xfrm>
                <a:off x="1090231" y="2246021"/>
                <a:ext cx="285480" cy="142560"/>
              </p14:xfrm>
            </p:contentPart>
          </mc:Choice>
          <mc:Fallback>
            <p:pic>
              <p:nvPicPr>
                <p:cNvPr id="22" name="Ink 21">
                  <a:extLst>
                    <a:ext uri="{FF2B5EF4-FFF2-40B4-BE49-F238E27FC236}">
                      <a16:creationId xmlns:a16="http://schemas.microsoft.com/office/drawing/2014/main" id="{3F468C03-8F51-8749-915D-242391BE2683}"/>
                    </a:ext>
                  </a:extLst>
                </p:cNvPr>
                <p:cNvPicPr/>
                <p:nvPr/>
              </p:nvPicPr>
              <p:blipFill>
                <a:blip r:embed="rId41"/>
                <a:stretch>
                  <a:fillRect/>
                </a:stretch>
              </p:blipFill>
              <p:spPr>
                <a:xfrm>
                  <a:off x="1081231" y="2237021"/>
                  <a:ext cx="303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A9B432EA-2B78-8EC5-278B-9FBC074E3F6A}"/>
                    </a:ext>
                  </a:extLst>
                </p14:cNvPr>
                <p14:cNvContentPartPr/>
                <p14:nvPr/>
              </p14:nvContentPartPr>
              <p14:xfrm>
                <a:off x="1443391" y="2175821"/>
                <a:ext cx="139680" cy="311400"/>
              </p14:xfrm>
            </p:contentPart>
          </mc:Choice>
          <mc:Fallback>
            <p:pic>
              <p:nvPicPr>
                <p:cNvPr id="23" name="Ink 22">
                  <a:extLst>
                    <a:ext uri="{FF2B5EF4-FFF2-40B4-BE49-F238E27FC236}">
                      <a16:creationId xmlns:a16="http://schemas.microsoft.com/office/drawing/2014/main" id="{A9B432EA-2B78-8EC5-278B-9FBC074E3F6A}"/>
                    </a:ext>
                  </a:extLst>
                </p:cNvPr>
                <p:cNvPicPr/>
                <p:nvPr/>
              </p:nvPicPr>
              <p:blipFill>
                <a:blip r:embed="rId43"/>
                <a:stretch>
                  <a:fillRect/>
                </a:stretch>
              </p:blipFill>
              <p:spPr>
                <a:xfrm>
                  <a:off x="1434391" y="2167181"/>
                  <a:ext cx="1573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3BB35700-5CFB-278F-316B-022A1026E4AE}"/>
                    </a:ext>
                  </a:extLst>
                </p14:cNvPr>
                <p14:cNvContentPartPr/>
                <p14:nvPr/>
              </p14:nvContentPartPr>
              <p14:xfrm>
                <a:off x="1622671" y="2225501"/>
                <a:ext cx="157680" cy="173160"/>
              </p14:xfrm>
            </p:contentPart>
          </mc:Choice>
          <mc:Fallback>
            <p:pic>
              <p:nvPicPr>
                <p:cNvPr id="24" name="Ink 23">
                  <a:extLst>
                    <a:ext uri="{FF2B5EF4-FFF2-40B4-BE49-F238E27FC236}">
                      <a16:creationId xmlns:a16="http://schemas.microsoft.com/office/drawing/2014/main" id="{3BB35700-5CFB-278F-316B-022A1026E4AE}"/>
                    </a:ext>
                  </a:extLst>
                </p:cNvPr>
                <p:cNvPicPr/>
                <p:nvPr/>
              </p:nvPicPr>
              <p:blipFill>
                <a:blip r:embed="rId45"/>
                <a:stretch>
                  <a:fillRect/>
                </a:stretch>
              </p:blipFill>
              <p:spPr>
                <a:xfrm>
                  <a:off x="1614031" y="2216861"/>
                  <a:ext cx="1753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DCE9709A-08E0-6633-8435-84113FD79C1F}"/>
                    </a:ext>
                  </a:extLst>
                </p14:cNvPr>
                <p14:cNvContentPartPr/>
                <p14:nvPr/>
              </p14:nvContentPartPr>
              <p14:xfrm>
                <a:off x="1777111" y="2282021"/>
                <a:ext cx="136440" cy="122760"/>
              </p14:xfrm>
            </p:contentPart>
          </mc:Choice>
          <mc:Fallback>
            <p:pic>
              <p:nvPicPr>
                <p:cNvPr id="25" name="Ink 24">
                  <a:extLst>
                    <a:ext uri="{FF2B5EF4-FFF2-40B4-BE49-F238E27FC236}">
                      <a16:creationId xmlns:a16="http://schemas.microsoft.com/office/drawing/2014/main" id="{DCE9709A-08E0-6633-8435-84113FD79C1F}"/>
                    </a:ext>
                  </a:extLst>
                </p:cNvPr>
                <p:cNvPicPr/>
                <p:nvPr/>
              </p:nvPicPr>
              <p:blipFill>
                <a:blip r:embed="rId47"/>
                <a:stretch>
                  <a:fillRect/>
                </a:stretch>
              </p:blipFill>
              <p:spPr>
                <a:xfrm>
                  <a:off x="1768111" y="2273021"/>
                  <a:ext cx="1540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BC3E3B0A-A542-7D2A-9537-1EE28B143802}"/>
                    </a:ext>
                  </a:extLst>
                </p14:cNvPr>
                <p14:cNvContentPartPr/>
                <p14:nvPr/>
              </p14:nvContentPartPr>
              <p14:xfrm>
                <a:off x="1890151" y="2255021"/>
                <a:ext cx="114840" cy="191160"/>
              </p14:xfrm>
            </p:contentPart>
          </mc:Choice>
          <mc:Fallback>
            <p:pic>
              <p:nvPicPr>
                <p:cNvPr id="26" name="Ink 25">
                  <a:extLst>
                    <a:ext uri="{FF2B5EF4-FFF2-40B4-BE49-F238E27FC236}">
                      <a16:creationId xmlns:a16="http://schemas.microsoft.com/office/drawing/2014/main" id="{BC3E3B0A-A542-7D2A-9537-1EE28B143802}"/>
                    </a:ext>
                  </a:extLst>
                </p:cNvPr>
                <p:cNvPicPr/>
                <p:nvPr/>
              </p:nvPicPr>
              <p:blipFill>
                <a:blip r:embed="rId49"/>
                <a:stretch>
                  <a:fillRect/>
                </a:stretch>
              </p:blipFill>
              <p:spPr>
                <a:xfrm>
                  <a:off x="1881151" y="2246021"/>
                  <a:ext cx="1324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D4334914-9F26-2067-DE9B-76ACAB22EB7D}"/>
                    </a:ext>
                  </a:extLst>
                </p14:cNvPr>
                <p14:cNvContentPartPr/>
                <p14:nvPr/>
              </p14:nvContentPartPr>
              <p14:xfrm>
                <a:off x="965671" y="2958101"/>
                <a:ext cx="25920" cy="254160"/>
              </p14:xfrm>
            </p:contentPart>
          </mc:Choice>
          <mc:Fallback>
            <p:pic>
              <p:nvPicPr>
                <p:cNvPr id="27" name="Ink 26">
                  <a:extLst>
                    <a:ext uri="{FF2B5EF4-FFF2-40B4-BE49-F238E27FC236}">
                      <a16:creationId xmlns:a16="http://schemas.microsoft.com/office/drawing/2014/main" id="{D4334914-9F26-2067-DE9B-76ACAB22EB7D}"/>
                    </a:ext>
                  </a:extLst>
                </p:cNvPr>
                <p:cNvPicPr/>
                <p:nvPr/>
              </p:nvPicPr>
              <p:blipFill>
                <a:blip r:embed="rId51"/>
                <a:stretch>
                  <a:fillRect/>
                </a:stretch>
              </p:blipFill>
              <p:spPr>
                <a:xfrm>
                  <a:off x="956671" y="2949461"/>
                  <a:ext cx="435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90A7DCF1-95A0-F5FB-8402-836B679D570C}"/>
                    </a:ext>
                  </a:extLst>
                </p14:cNvPr>
                <p14:cNvContentPartPr/>
                <p14:nvPr/>
              </p14:nvContentPartPr>
              <p14:xfrm>
                <a:off x="933271" y="2841461"/>
                <a:ext cx="190800" cy="334440"/>
              </p14:xfrm>
            </p:contentPart>
          </mc:Choice>
          <mc:Fallback>
            <p:pic>
              <p:nvPicPr>
                <p:cNvPr id="28" name="Ink 27">
                  <a:extLst>
                    <a:ext uri="{FF2B5EF4-FFF2-40B4-BE49-F238E27FC236}">
                      <a16:creationId xmlns:a16="http://schemas.microsoft.com/office/drawing/2014/main" id="{90A7DCF1-95A0-F5FB-8402-836B679D570C}"/>
                    </a:ext>
                  </a:extLst>
                </p:cNvPr>
                <p:cNvPicPr/>
                <p:nvPr/>
              </p:nvPicPr>
              <p:blipFill>
                <a:blip r:embed="rId53"/>
                <a:stretch>
                  <a:fillRect/>
                </a:stretch>
              </p:blipFill>
              <p:spPr>
                <a:xfrm>
                  <a:off x="924631" y="2832821"/>
                  <a:ext cx="20844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C9BBBB94-A13E-56F0-785E-6593F641D1EF}"/>
                    </a:ext>
                  </a:extLst>
                </p14:cNvPr>
                <p14:cNvContentPartPr/>
                <p14:nvPr/>
              </p14:nvContentPartPr>
              <p14:xfrm>
                <a:off x="1052071" y="2992661"/>
                <a:ext cx="237240" cy="141120"/>
              </p14:xfrm>
            </p:contentPart>
          </mc:Choice>
          <mc:Fallback>
            <p:pic>
              <p:nvPicPr>
                <p:cNvPr id="29" name="Ink 28">
                  <a:extLst>
                    <a:ext uri="{FF2B5EF4-FFF2-40B4-BE49-F238E27FC236}">
                      <a16:creationId xmlns:a16="http://schemas.microsoft.com/office/drawing/2014/main" id="{C9BBBB94-A13E-56F0-785E-6593F641D1EF}"/>
                    </a:ext>
                  </a:extLst>
                </p:cNvPr>
                <p:cNvPicPr/>
                <p:nvPr/>
              </p:nvPicPr>
              <p:blipFill>
                <a:blip r:embed="rId55"/>
                <a:stretch>
                  <a:fillRect/>
                </a:stretch>
              </p:blipFill>
              <p:spPr>
                <a:xfrm>
                  <a:off x="1043071" y="2983661"/>
                  <a:ext cx="2548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D09ECA77-C2EC-3DE4-78A9-2AF129D60F16}"/>
                    </a:ext>
                  </a:extLst>
                </p14:cNvPr>
                <p14:cNvContentPartPr/>
                <p14:nvPr/>
              </p14:nvContentPartPr>
              <p14:xfrm>
                <a:off x="1248631" y="2918861"/>
                <a:ext cx="172440" cy="187560"/>
              </p14:xfrm>
            </p:contentPart>
          </mc:Choice>
          <mc:Fallback>
            <p:pic>
              <p:nvPicPr>
                <p:cNvPr id="30" name="Ink 29">
                  <a:extLst>
                    <a:ext uri="{FF2B5EF4-FFF2-40B4-BE49-F238E27FC236}">
                      <a16:creationId xmlns:a16="http://schemas.microsoft.com/office/drawing/2014/main" id="{D09ECA77-C2EC-3DE4-78A9-2AF129D60F16}"/>
                    </a:ext>
                  </a:extLst>
                </p:cNvPr>
                <p:cNvPicPr/>
                <p:nvPr/>
              </p:nvPicPr>
              <p:blipFill>
                <a:blip r:embed="rId57"/>
                <a:stretch>
                  <a:fillRect/>
                </a:stretch>
              </p:blipFill>
              <p:spPr>
                <a:xfrm>
                  <a:off x="1239631" y="2909861"/>
                  <a:ext cx="1900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F6F66519-30CF-9103-886E-C97580367DCB}"/>
                    </a:ext>
                  </a:extLst>
                </p14:cNvPr>
                <p14:cNvContentPartPr/>
                <p14:nvPr/>
              </p14:nvContentPartPr>
              <p14:xfrm>
                <a:off x="1512871" y="2959901"/>
                <a:ext cx="97560" cy="123120"/>
              </p14:xfrm>
            </p:contentPart>
          </mc:Choice>
          <mc:Fallback>
            <p:pic>
              <p:nvPicPr>
                <p:cNvPr id="31" name="Ink 30">
                  <a:extLst>
                    <a:ext uri="{FF2B5EF4-FFF2-40B4-BE49-F238E27FC236}">
                      <a16:creationId xmlns:a16="http://schemas.microsoft.com/office/drawing/2014/main" id="{F6F66519-30CF-9103-886E-C97580367DCB}"/>
                    </a:ext>
                  </a:extLst>
                </p:cNvPr>
                <p:cNvPicPr/>
                <p:nvPr/>
              </p:nvPicPr>
              <p:blipFill>
                <a:blip r:embed="rId59"/>
                <a:stretch>
                  <a:fillRect/>
                </a:stretch>
              </p:blipFill>
              <p:spPr>
                <a:xfrm>
                  <a:off x="1503871" y="2951261"/>
                  <a:ext cx="1152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748ACA25-A82D-D577-19B6-3DFE70254C43}"/>
                    </a:ext>
                  </a:extLst>
                </p14:cNvPr>
                <p14:cNvContentPartPr/>
                <p14:nvPr/>
              </p14:nvContentPartPr>
              <p14:xfrm>
                <a:off x="1930831" y="2822381"/>
                <a:ext cx="969480" cy="373680"/>
              </p14:xfrm>
            </p:contentPart>
          </mc:Choice>
          <mc:Fallback>
            <p:pic>
              <p:nvPicPr>
                <p:cNvPr id="33" name="Ink 32">
                  <a:extLst>
                    <a:ext uri="{FF2B5EF4-FFF2-40B4-BE49-F238E27FC236}">
                      <a16:creationId xmlns:a16="http://schemas.microsoft.com/office/drawing/2014/main" id="{748ACA25-A82D-D577-19B6-3DFE70254C43}"/>
                    </a:ext>
                  </a:extLst>
                </p:cNvPr>
                <p:cNvPicPr/>
                <p:nvPr/>
              </p:nvPicPr>
              <p:blipFill>
                <a:blip r:embed="rId61"/>
                <a:stretch>
                  <a:fillRect/>
                </a:stretch>
              </p:blipFill>
              <p:spPr>
                <a:xfrm>
                  <a:off x="1922191" y="2813381"/>
                  <a:ext cx="9871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30CF9080-0E0F-0B4F-07A1-C8AFE1978132}"/>
                    </a:ext>
                  </a:extLst>
                </p14:cNvPr>
                <p14:cNvContentPartPr/>
                <p14:nvPr/>
              </p14:nvContentPartPr>
              <p14:xfrm>
                <a:off x="893311" y="3517181"/>
                <a:ext cx="431640" cy="277200"/>
              </p14:xfrm>
            </p:contentPart>
          </mc:Choice>
          <mc:Fallback>
            <p:pic>
              <p:nvPicPr>
                <p:cNvPr id="35" name="Ink 34">
                  <a:extLst>
                    <a:ext uri="{FF2B5EF4-FFF2-40B4-BE49-F238E27FC236}">
                      <a16:creationId xmlns:a16="http://schemas.microsoft.com/office/drawing/2014/main" id="{30CF9080-0E0F-0B4F-07A1-C8AFE1978132}"/>
                    </a:ext>
                  </a:extLst>
                </p:cNvPr>
                <p:cNvPicPr/>
                <p:nvPr/>
              </p:nvPicPr>
              <p:blipFill>
                <a:blip r:embed="rId63"/>
                <a:stretch>
                  <a:fillRect/>
                </a:stretch>
              </p:blipFill>
              <p:spPr>
                <a:xfrm>
                  <a:off x="884311" y="3508541"/>
                  <a:ext cx="4492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ED968D76-26E4-EFB4-703B-74059C1EAFAB}"/>
                    </a:ext>
                  </a:extLst>
                </p14:cNvPr>
                <p14:cNvContentPartPr/>
                <p14:nvPr/>
              </p14:nvContentPartPr>
              <p14:xfrm>
                <a:off x="1365991" y="3587021"/>
                <a:ext cx="138240" cy="136080"/>
              </p14:xfrm>
            </p:contentPart>
          </mc:Choice>
          <mc:Fallback>
            <p:pic>
              <p:nvPicPr>
                <p:cNvPr id="36" name="Ink 35">
                  <a:extLst>
                    <a:ext uri="{FF2B5EF4-FFF2-40B4-BE49-F238E27FC236}">
                      <a16:creationId xmlns:a16="http://schemas.microsoft.com/office/drawing/2014/main" id="{ED968D76-26E4-EFB4-703B-74059C1EAFAB}"/>
                    </a:ext>
                  </a:extLst>
                </p:cNvPr>
                <p:cNvPicPr/>
                <p:nvPr/>
              </p:nvPicPr>
              <p:blipFill>
                <a:blip r:embed="rId65"/>
                <a:stretch>
                  <a:fillRect/>
                </a:stretch>
              </p:blipFill>
              <p:spPr>
                <a:xfrm>
                  <a:off x="1357351" y="3578381"/>
                  <a:ext cx="1558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C279AFA6-BFD9-D94A-41BB-383FEE8CC0DC}"/>
                    </a:ext>
                  </a:extLst>
                </p14:cNvPr>
                <p14:cNvContentPartPr/>
                <p14:nvPr/>
              </p14:nvContentPartPr>
              <p14:xfrm>
                <a:off x="1553191" y="3579821"/>
                <a:ext cx="127800" cy="140040"/>
              </p14:xfrm>
            </p:contentPart>
          </mc:Choice>
          <mc:Fallback>
            <p:pic>
              <p:nvPicPr>
                <p:cNvPr id="37" name="Ink 36">
                  <a:extLst>
                    <a:ext uri="{FF2B5EF4-FFF2-40B4-BE49-F238E27FC236}">
                      <a16:creationId xmlns:a16="http://schemas.microsoft.com/office/drawing/2014/main" id="{C279AFA6-BFD9-D94A-41BB-383FEE8CC0DC}"/>
                    </a:ext>
                  </a:extLst>
                </p:cNvPr>
                <p:cNvPicPr/>
                <p:nvPr/>
              </p:nvPicPr>
              <p:blipFill>
                <a:blip r:embed="rId67"/>
                <a:stretch>
                  <a:fillRect/>
                </a:stretch>
              </p:blipFill>
              <p:spPr>
                <a:xfrm>
                  <a:off x="1544551" y="3570821"/>
                  <a:ext cx="1454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403DDDF8-81AE-5FEF-98F8-7315621543AA}"/>
                    </a:ext>
                  </a:extLst>
                </p14:cNvPr>
                <p14:cNvContentPartPr/>
                <p14:nvPr/>
              </p14:nvContentPartPr>
              <p14:xfrm>
                <a:off x="2108311" y="3448421"/>
                <a:ext cx="860760" cy="330840"/>
              </p14:xfrm>
            </p:contentPart>
          </mc:Choice>
          <mc:Fallback>
            <p:pic>
              <p:nvPicPr>
                <p:cNvPr id="38" name="Ink 37">
                  <a:extLst>
                    <a:ext uri="{FF2B5EF4-FFF2-40B4-BE49-F238E27FC236}">
                      <a16:creationId xmlns:a16="http://schemas.microsoft.com/office/drawing/2014/main" id="{403DDDF8-81AE-5FEF-98F8-7315621543AA}"/>
                    </a:ext>
                  </a:extLst>
                </p:cNvPr>
                <p:cNvPicPr/>
                <p:nvPr/>
              </p:nvPicPr>
              <p:blipFill>
                <a:blip r:embed="rId69"/>
                <a:stretch>
                  <a:fillRect/>
                </a:stretch>
              </p:blipFill>
              <p:spPr>
                <a:xfrm>
                  <a:off x="2099311" y="3439421"/>
                  <a:ext cx="8784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BD8CA616-C9F1-9B95-8F6C-685CE551E46F}"/>
                    </a:ext>
                  </a:extLst>
                </p14:cNvPr>
                <p14:cNvContentPartPr/>
                <p14:nvPr/>
              </p14:nvContentPartPr>
              <p14:xfrm>
                <a:off x="2665951" y="4434101"/>
                <a:ext cx="215280" cy="246960"/>
              </p14:xfrm>
            </p:contentPart>
          </mc:Choice>
          <mc:Fallback>
            <p:pic>
              <p:nvPicPr>
                <p:cNvPr id="40" name="Ink 39">
                  <a:extLst>
                    <a:ext uri="{FF2B5EF4-FFF2-40B4-BE49-F238E27FC236}">
                      <a16:creationId xmlns:a16="http://schemas.microsoft.com/office/drawing/2014/main" id="{BD8CA616-C9F1-9B95-8F6C-685CE551E46F}"/>
                    </a:ext>
                  </a:extLst>
                </p:cNvPr>
                <p:cNvPicPr/>
                <p:nvPr/>
              </p:nvPicPr>
              <p:blipFill>
                <a:blip r:embed="rId71"/>
                <a:stretch>
                  <a:fillRect/>
                </a:stretch>
              </p:blipFill>
              <p:spPr>
                <a:xfrm>
                  <a:off x="2657311" y="4425101"/>
                  <a:ext cx="2329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E0672A7D-95EF-1C22-B203-AE47EDAB7790}"/>
                    </a:ext>
                  </a:extLst>
                </p14:cNvPr>
                <p14:cNvContentPartPr/>
                <p14:nvPr/>
              </p14:nvContentPartPr>
              <p14:xfrm>
                <a:off x="2401351" y="4342661"/>
                <a:ext cx="958680" cy="555840"/>
              </p14:xfrm>
            </p:contentPart>
          </mc:Choice>
          <mc:Fallback>
            <p:pic>
              <p:nvPicPr>
                <p:cNvPr id="41" name="Ink 40">
                  <a:extLst>
                    <a:ext uri="{FF2B5EF4-FFF2-40B4-BE49-F238E27FC236}">
                      <a16:creationId xmlns:a16="http://schemas.microsoft.com/office/drawing/2014/main" id="{E0672A7D-95EF-1C22-B203-AE47EDAB7790}"/>
                    </a:ext>
                  </a:extLst>
                </p:cNvPr>
                <p:cNvPicPr/>
                <p:nvPr/>
              </p:nvPicPr>
              <p:blipFill>
                <a:blip r:embed="rId73"/>
                <a:stretch>
                  <a:fillRect/>
                </a:stretch>
              </p:blipFill>
              <p:spPr>
                <a:xfrm>
                  <a:off x="2392711" y="4333661"/>
                  <a:ext cx="97632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0E496645-940A-4285-FBFB-991515DC96E7}"/>
                    </a:ext>
                  </a:extLst>
                </p14:cNvPr>
                <p14:cNvContentPartPr/>
                <p14:nvPr/>
              </p14:nvContentPartPr>
              <p14:xfrm>
                <a:off x="3227551" y="4292261"/>
                <a:ext cx="77040" cy="386640"/>
              </p14:xfrm>
            </p:contentPart>
          </mc:Choice>
          <mc:Fallback>
            <p:pic>
              <p:nvPicPr>
                <p:cNvPr id="42" name="Ink 41">
                  <a:extLst>
                    <a:ext uri="{FF2B5EF4-FFF2-40B4-BE49-F238E27FC236}">
                      <a16:creationId xmlns:a16="http://schemas.microsoft.com/office/drawing/2014/main" id="{0E496645-940A-4285-FBFB-991515DC96E7}"/>
                    </a:ext>
                  </a:extLst>
                </p:cNvPr>
                <p:cNvPicPr/>
                <p:nvPr/>
              </p:nvPicPr>
              <p:blipFill>
                <a:blip r:embed="rId75"/>
                <a:stretch>
                  <a:fillRect/>
                </a:stretch>
              </p:blipFill>
              <p:spPr>
                <a:xfrm>
                  <a:off x="3218911" y="4283621"/>
                  <a:ext cx="9468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C88D8EC7-DB2C-C8F6-BD6F-948CC340A9D1}"/>
                    </a:ext>
                  </a:extLst>
                </p14:cNvPr>
                <p14:cNvContentPartPr/>
                <p14:nvPr/>
              </p14:nvContentPartPr>
              <p14:xfrm>
                <a:off x="5527951" y="310661"/>
                <a:ext cx="403200" cy="455760"/>
              </p14:xfrm>
            </p:contentPart>
          </mc:Choice>
          <mc:Fallback>
            <p:pic>
              <p:nvPicPr>
                <p:cNvPr id="44" name="Ink 43">
                  <a:extLst>
                    <a:ext uri="{FF2B5EF4-FFF2-40B4-BE49-F238E27FC236}">
                      <a16:creationId xmlns:a16="http://schemas.microsoft.com/office/drawing/2014/main" id="{C88D8EC7-DB2C-C8F6-BD6F-948CC340A9D1}"/>
                    </a:ext>
                  </a:extLst>
                </p:cNvPr>
                <p:cNvPicPr/>
                <p:nvPr/>
              </p:nvPicPr>
              <p:blipFill>
                <a:blip r:embed="rId77"/>
                <a:stretch>
                  <a:fillRect/>
                </a:stretch>
              </p:blipFill>
              <p:spPr>
                <a:xfrm>
                  <a:off x="5519311" y="301661"/>
                  <a:ext cx="42084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C69380F5-3AC2-C6C4-E664-77C60B36A988}"/>
                    </a:ext>
                  </a:extLst>
                </p14:cNvPr>
                <p14:cNvContentPartPr/>
                <p14:nvPr/>
              </p14:nvContentPartPr>
              <p14:xfrm>
                <a:off x="5644591" y="717101"/>
                <a:ext cx="482760" cy="388440"/>
              </p14:xfrm>
            </p:contentPart>
          </mc:Choice>
          <mc:Fallback>
            <p:pic>
              <p:nvPicPr>
                <p:cNvPr id="45" name="Ink 44">
                  <a:extLst>
                    <a:ext uri="{FF2B5EF4-FFF2-40B4-BE49-F238E27FC236}">
                      <a16:creationId xmlns:a16="http://schemas.microsoft.com/office/drawing/2014/main" id="{C69380F5-3AC2-C6C4-E664-77C60B36A988}"/>
                    </a:ext>
                  </a:extLst>
                </p:cNvPr>
                <p:cNvPicPr/>
                <p:nvPr/>
              </p:nvPicPr>
              <p:blipFill>
                <a:blip r:embed="rId79"/>
                <a:stretch>
                  <a:fillRect/>
                </a:stretch>
              </p:blipFill>
              <p:spPr>
                <a:xfrm>
                  <a:off x="5635591" y="708101"/>
                  <a:ext cx="50040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77B35080-B9FA-8F61-5CA0-11F15A022128}"/>
                    </a:ext>
                  </a:extLst>
                </p14:cNvPr>
                <p14:cNvContentPartPr/>
                <p14:nvPr/>
              </p14:nvContentPartPr>
              <p14:xfrm>
                <a:off x="3814351" y="696581"/>
                <a:ext cx="1770840" cy="850320"/>
              </p14:xfrm>
            </p:contentPart>
          </mc:Choice>
          <mc:Fallback>
            <p:pic>
              <p:nvPicPr>
                <p:cNvPr id="46" name="Ink 45">
                  <a:extLst>
                    <a:ext uri="{FF2B5EF4-FFF2-40B4-BE49-F238E27FC236}">
                      <a16:creationId xmlns:a16="http://schemas.microsoft.com/office/drawing/2014/main" id="{77B35080-B9FA-8F61-5CA0-11F15A022128}"/>
                    </a:ext>
                  </a:extLst>
                </p:cNvPr>
                <p:cNvPicPr/>
                <p:nvPr/>
              </p:nvPicPr>
              <p:blipFill>
                <a:blip r:embed="rId81"/>
                <a:stretch>
                  <a:fillRect/>
                </a:stretch>
              </p:blipFill>
              <p:spPr>
                <a:xfrm>
                  <a:off x="3805711" y="687581"/>
                  <a:ext cx="178848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2FA04A43-6D25-10F2-07FE-B575D95083E8}"/>
                    </a:ext>
                  </a:extLst>
                </p14:cNvPr>
                <p14:cNvContentPartPr/>
                <p14:nvPr/>
              </p14:nvContentPartPr>
              <p14:xfrm>
                <a:off x="3702391" y="1430981"/>
                <a:ext cx="250200" cy="109800"/>
              </p14:xfrm>
            </p:contentPart>
          </mc:Choice>
          <mc:Fallback>
            <p:pic>
              <p:nvPicPr>
                <p:cNvPr id="47" name="Ink 46">
                  <a:extLst>
                    <a:ext uri="{FF2B5EF4-FFF2-40B4-BE49-F238E27FC236}">
                      <a16:creationId xmlns:a16="http://schemas.microsoft.com/office/drawing/2014/main" id="{2FA04A43-6D25-10F2-07FE-B575D95083E8}"/>
                    </a:ext>
                  </a:extLst>
                </p:cNvPr>
                <p:cNvPicPr/>
                <p:nvPr/>
              </p:nvPicPr>
              <p:blipFill>
                <a:blip r:embed="rId83"/>
                <a:stretch>
                  <a:fillRect/>
                </a:stretch>
              </p:blipFill>
              <p:spPr>
                <a:xfrm>
                  <a:off x="3693391" y="1421981"/>
                  <a:ext cx="267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54293731-3144-EB5F-63DA-313B7AC48BC8}"/>
                    </a:ext>
                  </a:extLst>
                </p14:cNvPr>
                <p14:cNvContentPartPr/>
                <p14:nvPr/>
              </p14:nvContentPartPr>
              <p14:xfrm>
                <a:off x="3195151" y="1614221"/>
                <a:ext cx="65880" cy="102960"/>
              </p14:xfrm>
            </p:contentPart>
          </mc:Choice>
          <mc:Fallback>
            <p:pic>
              <p:nvPicPr>
                <p:cNvPr id="49" name="Ink 48">
                  <a:extLst>
                    <a:ext uri="{FF2B5EF4-FFF2-40B4-BE49-F238E27FC236}">
                      <a16:creationId xmlns:a16="http://schemas.microsoft.com/office/drawing/2014/main" id="{54293731-3144-EB5F-63DA-313B7AC48BC8}"/>
                    </a:ext>
                  </a:extLst>
                </p:cNvPr>
                <p:cNvPicPr/>
                <p:nvPr/>
              </p:nvPicPr>
              <p:blipFill>
                <a:blip r:embed="rId85"/>
                <a:stretch>
                  <a:fillRect/>
                </a:stretch>
              </p:blipFill>
              <p:spPr>
                <a:xfrm>
                  <a:off x="3186511" y="1605581"/>
                  <a:ext cx="835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2686D42B-DE01-6F42-78E3-E721FD00EB1E}"/>
                    </a:ext>
                  </a:extLst>
                </p14:cNvPr>
                <p14:cNvContentPartPr/>
                <p14:nvPr/>
              </p14:nvContentPartPr>
              <p14:xfrm>
                <a:off x="3200551" y="1546541"/>
                <a:ext cx="100080" cy="96120"/>
              </p14:xfrm>
            </p:contentPart>
          </mc:Choice>
          <mc:Fallback>
            <p:pic>
              <p:nvPicPr>
                <p:cNvPr id="50" name="Ink 49">
                  <a:extLst>
                    <a:ext uri="{FF2B5EF4-FFF2-40B4-BE49-F238E27FC236}">
                      <a16:creationId xmlns:a16="http://schemas.microsoft.com/office/drawing/2014/main" id="{2686D42B-DE01-6F42-78E3-E721FD00EB1E}"/>
                    </a:ext>
                  </a:extLst>
                </p:cNvPr>
                <p:cNvPicPr/>
                <p:nvPr/>
              </p:nvPicPr>
              <p:blipFill>
                <a:blip r:embed="rId87"/>
                <a:stretch>
                  <a:fillRect/>
                </a:stretch>
              </p:blipFill>
              <p:spPr>
                <a:xfrm>
                  <a:off x="3191551" y="1537541"/>
                  <a:ext cx="1177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98D46B98-397F-CBDC-B29C-C9644A1B3044}"/>
                    </a:ext>
                  </a:extLst>
                </p14:cNvPr>
                <p14:cNvContentPartPr/>
                <p14:nvPr/>
              </p14:nvContentPartPr>
              <p14:xfrm>
                <a:off x="3332671" y="1515581"/>
                <a:ext cx="39960" cy="144360"/>
              </p14:xfrm>
            </p:contentPart>
          </mc:Choice>
          <mc:Fallback>
            <p:pic>
              <p:nvPicPr>
                <p:cNvPr id="51" name="Ink 50">
                  <a:extLst>
                    <a:ext uri="{FF2B5EF4-FFF2-40B4-BE49-F238E27FC236}">
                      <a16:creationId xmlns:a16="http://schemas.microsoft.com/office/drawing/2014/main" id="{98D46B98-397F-CBDC-B29C-C9644A1B3044}"/>
                    </a:ext>
                  </a:extLst>
                </p:cNvPr>
                <p:cNvPicPr/>
                <p:nvPr/>
              </p:nvPicPr>
              <p:blipFill>
                <a:blip r:embed="rId89"/>
                <a:stretch>
                  <a:fillRect/>
                </a:stretch>
              </p:blipFill>
              <p:spPr>
                <a:xfrm>
                  <a:off x="3324031" y="1506941"/>
                  <a:ext cx="576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E31E847E-CBFA-CA95-8501-C95560F44658}"/>
                    </a:ext>
                  </a:extLst>
                </p14:cNvPr>
                <p14:cNvContentPartPr/>
                <p14:nvPr/>
              </p14:nvContentPartPr>
              <p14:xfrm>
                <a:off x="3420151" y="1526741"/>
                <a:ext cx="121680" cy="113040"/>
              </p14:xfrm>
            </p:contentPart>
          </mc:Choice>
          <mc:Fallback>
            <p:pic>
              <p:nvPicPr>
                <p:cNvPr id="52" name="Ink 51">
                  <a:extLst>
                    <a:ext uri="{FF2B5EF4-FFF2-40B4-BE49-F238E27FC236}">
                      <a16:creationId xmlns:a16="http://schemas.microsoft.com/office/drawing/2014/main" id="{E31E847E-CBFA-CA95-8501-C95560F44658}"/>
                    </a:ext>
                  </a:extLst>
                </p:cNvPr>
                <p:cNvPicPr/>
                <p:nvPr/>
              </p:nvPicPr>
              <p:blipFill>
                <a:blip r:embed="rId91"/>
                <a:stretch>
                  <a:fillRect/>
                </a:stretch>
              </p:blipFill>
              <p:spPr>
                <a:xfrm>
                  <a:off x="3411151" y="1518101"/>
                  <a:ext cx="1393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41CAB50B-AE96-1DE2-E449-EE26C9C820D5}"/>
                    </a:ext>
                  </a:extLst>
                </p14:cNvPr>
                <p14:cNvContentPartPr/>
                <p14:nvPr/>
              </p14:nvContentPartPr>
              <p14:xfrm>
                <a:off x="5053111" y="1412981"/>
                <a:ext cx="178200" cy="257040"/>
              </p14:xfrm>
            </p:contentPart>
          </mc:Choice>
          <mc:Fallback>
            <p:pic>
              <p:nvPicPr>
                <p:cNvPr id="54" name="Ink 53">
                  <a:extLst>
                    <a:ext uri="{FF2B5EF4-FFF2-40B4-BE49-F238E27FC236}">
                      <a16:creationId xmlns:a16="http://schemas.microsoft.com/office/drawing/2014/main" id="{41CAB50B-AE96-1DE2-E449-EE26C9C820D5}"/>
                    </a:ext>
                  </a:extLst>
                </p:cNvPr>
                <p:cNvPicPr/>
                <p:nvPr/>
              </p:nvPicPr>
              <p:blipFill>
                <a:blip r:embed="rId93"/>
                <a:stretch>
                  <a:fillRect/>
                </a:stretch>
              </p:blipFill>
              <p:spPr>
                <a:xfrm>
                  <a:off x="5044111" y="1403981"/>
                  <a:ext cx="1958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156336CA-EC60-15EE-EF0D-2243CDCE88C4}"/>
                    </a:ext>
                  </a:extLst>
                </p14:cNvPr>
                <p14:cNvContentPartPr/>
                <p14:nvPr/>
              </p14:nvContentPartPr>
              <p14:xfrm>
                <a:off x="5310871" y="1413701"/>
                <a:ext cx="131760" cy="210960"/>
              </p14:xfrm>
            </p:contentPart>
          </mc:Choice>
          <mc:Fallback>
            <p:pic>
              <p:nvPicPr>
                <p:cNvPr id="55" name="Ink 54">
                  <a:extLst>
                    <a:ext uri="{FF2B5EF4-FFF2-40B4-BE49-F238E27FC236}">
                      <a16:creationId xmlns:a16="http://schemas.microsoft.com/office/drawing/2014/main" id="{156336CA-EC60-15EE-EF0D-2243CDCE88C4}"/>
                    </a:ext>
                  </a:extLst>
                </p:cNvPr>
                <p:cNvPicPr/>
                <p:nvPr/>
              </p:nvPicPr>
              <p:blipFill>
                <a:blip r:embed="rId95"/>
                <a:stretch>
                  <a:fillRect/>
                </a:stretch>
              </p:blipFill>
              <p:spPr>
                <a:xfrm>
                  <a:off x="5301871" y="1405061"/>
                  <a:ext cx="149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823D9BF-10BB-65A5-0B43-6B8131645F12}"/>
                    </a:ext>
                  </a:extLst>
                </p14:cNvPr>
                <p14:cNvContentPartPr/>
                <p14:nvPr/>
              </p14:nvContentPartPr>
              <p14:xfrm>
                <a:off x="5540911" y="1500821"/>
                <a:ext cx="77040" cy="11520"/>
              </p14:xfrm>
            </p:contentPart>
          </mc:Choice>
          <mc:Fallback>
            <p:pic>
              <p:nvPicPr>
                <p:cNvPr id="56" name="Ink 55">
                  <a:extLst>
                    <a:ext uri="{FF2B5EF4-FFF2-40B4-BE49-F238E27FC236}">
                      <a16:creationId xmlns:a16="http://schemas.microsoft.com/office/drawing/2014/main" id="{B823D9BF-10BB-65A5-0B43-6B8131645F12}"/>
                    </a:ext>
                  </a:extLst>
                </p:cNvPr>
                <p:cNvPicPr/>
                <p:nvPr/>
              </p:nvPicPr>
              <p:blipFill>
                <a:blip r:embed="rId97"/>
                <a:stretch>
                  <a:fillRect/>
                </a:stretch>
              </p:blipFill>
              <p:spPr>
                <a:xfrm>
                  <a:off x="5532271" y="1492181"/>
                  <a:ext cx="946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8C82D15E-9679-1D14-7512-8E4FE796DBB1}"/>
                    </a:ext>
                  </a:extLst>
                </p14:cNvPr>
                <p14:cNvContentPartPr/>
                <p14:nvPr/>
              </p14:nvContentPartPr>
              <p14:xfrm>
                <a:off x="5771671" y="1415501"/>
                <a:ext cx="49320" cy="133560"/>
              </p14:xfrm>
            </p:contentPart>
          </mc:Choice>
          <mc:Fallback>
            <p:pic>
              <p:nvPicPr>
                <p:cNvPr id="57" name="Ink 56">
                  <a:extLst>
                    <a:ext uri="{FF2B5EF4-FFF2-40B4-BE49-F238E27FC236}">
                      <a16:creationId xmlns:a16="http://schemas.microsoft.com/office/drawing/2014/main" id="{8C82D15E-9679-1D14-7512-8E4FE796DBB1}"/>
                    </a:ext>
                  </a:extLst>
                </p:cNvPr>
                <p:cNvPicPr/>
                <p:nvPr/>
              </p:nvPicPr>
              <p:blipFill>
                <a:blip r:embed="rId99"/>
                <a:stretch>
                  <a:fillRect/>
                </a:stretch>
              </p:blipFill>
              <p:spPr>
                <a:xfrm>
                  <a:off x="5762671" y="1406861"/>
                  <a:ext cx="669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88DD9C2E-0762-F7DA-0954-C0F54A776816}"/>
                    </a:ext>
                  </a:extLst>
                </p14:cNvPr>
                <p14:cNvContentPartPr/>
                <p14:nvPr/>
              </p14:nvContentPartPr>
              <p14:xfrm>
                <a:off x="5890471" y="1430261"/>
                <a:ext cx="72720" cy="100800"/>
              </p14:xfrm>
            </p:contentPart>
          </mc:Choice>
          <mc:Fallback>
            <p:pic>
              <p:nvPicPr>
                <p:cNvPr id="58" name="Ink 57">
                  <a:extLst>
                    <a:ext uri="{FF2B5EF4-FFF2-40B4-BE49-F238E27FC236}">
                      <a16:creationId xmlns:a16="http://schemas.microsoft.com/office/drawing/2014/main" id="{88DD9C2E-0762-F7DA-0954-C0F54A776816}"/>
                    </a:ext>
                  </a:extLst>
                </p:cNvPr>
                <p:cNvPicPr/>
                <p:nvPr/>
              </p:nvPicPr>
              <p:blipFill>
                <a:blip r:embed="rId101"/>
                <a:stretch>
                  <a:fillRect/>
                </a:stretch>
              </p:blipFill>
              <p:spPr>
                <a:xfrm>
                  <a:off x="5881831" y="1421261"/>
                  <a:ext cx="903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25FF40F1-BA4F-53C5-7D4B-8F8BDBA99D2D}"/>
                    </a:ext>
                  </a:extLst>
                </p14:cNvPr>
                <p14:cNvContentPartPr/>
                <p14:nvPr/>
              </p14:nvContentPartPr>
              <p14:xfrm>
                <a:off x="6036631" y="1376261"/>
                <a:ext cx="125640" cy="139320"/>
              </p14:xfrm>
            </p:contentPart>
          </mc:Choice>
          <mc:Fallback>
            <p:pic>
              <p:nvPicPr>
                <p:cNvPr id="59" name="Ink 58">
                  <a:extLst>
                    <a:ext uri="{FF2B5EF4-FFF2-40B4-BE49-F238E27FC236}">
                      <a16:creationId xmlns:a16="http://schemas.microsoft.com/office/drawing/2014/main" id="{25FF40F1-BA4F-53C5-7D4B-8F8BDBA99D2D}"/>
                    </a:ext>
                  </a:extLst>
                </p:cNvPr>
                <p:cNvPicPr/>
                <p:nvPr/>
              </p:nvPicPr>
              <p:blipFill>
                <a:blip r:embed="rId103"/>
                <a:stretch>
                  <a:fillRect/>
                </a:stretch>
              </p:blipFill>
              <p:spPr>
                <a:xfrm>
                  <a:off x="6027991" y="1367261"/>
                  <a:ext cx="1432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6790D50E-E181-CF65-8AFF-5B9D9FA522AE}"/>
                    </a:ext>
                  </a:extLst>
                </p14:cNvPr>
                <p14:cNvContentPartPr/>
                <p14:nvPr/>
              </p14:nvContentPartPr>
              <p14:xfrm>
                <a:off x="6285391" y="1335581"/>
                <a:ext cx="152640" cy="127440"/>
              </p14:xfrm>
            </p:contentPart>
          </mc:Choice>
          <mc:Fallback>
            <p:pic>
              <p:nvPicPr>
                <p:cNvPr id="60" name="Ink 59">
                  <a:extLst>
                    <a:ext uri="{FF2B5EF4-FFF2-40B4-BE49-F238E27FC236}">
                      <a16:creationId xmlns:a16="http://schemas.microsoft.com/office/drawing/2014/main" id="{6790D50E-E181-CF65-8AFF-5B9D9FA522AE}"/>
                    </a:ext>
                  </a:extLst>
                </p:cNvPr>
                <p:cNvPicPr/>
                <p:nvPr/>
              </p:nvPicPr>
              <p:blipFill>
                <a:blip r:embed="rId105"/>
                <a:stretch>
                  <a:fillRect/>
                </a:stretch>
              </p:blipFill>
              <p:spPr>
                <a:xfrm>
                  <a:off x="6276751" y="1326581"/>
                  <a:ext cx="1702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4DEE8232-B108-E8C9-9A97-418F99E89D5C}"/>
                    </a:ext>
                  </a:extLst>
                </p14:cNvPr>
                <p14:cNvContentPartPr/>
                <p14:nvPr/>
              </p14:nvContentPartPr>
              <p14:xfrm>
                <a:off x="6780391" y="1169981"/>
                <a:ext cx="230400" cy="290160"/>
              </p14:xfrm>
            </p:contentPart>
          </mc:Choice>
          <mc:Fallback>
            <p:pic>
              <p:nvPicPr>
                <p:cNvPr id="62" name="Ink 61">
                  <a:extLst>
                    <a:ext uri="{FF2B5EF4-FFF2-40B4-BE49-F238E27FC236}">
                      <a16:creationId xmlns:a16="http://schemas.microsoft.com/office/drawing/2014/main" id="{4DEE8232-B108-E8C9-9A97-418F99E89D5C}"/>
                    </a:ext>
                  </a:extLst>
                </p:cNvPr>
                <p:cNvPicPr/>
                <p:nvPr/>
              </p:nvPicPr>
              <p:blipFill>
                <a:blip r:embed="rId107"/>
                <a:stretch>
                  <a:fillRect/>
                </a:stretch>
              </p:blipFill>
              <p:spPr>
                <a:xfrm>
                  <a:off x="6771391" y="1160981"/>
                  <a:ext cx="2480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77DF7A34-D388-3350-3BDA-ED0EFFE797A8}"/>
                    </a:ext>
                  </a:extLst>
                </p14:cNvPr>
                <p14:cNvContentPartPr/>
                <p14:nvPr/>
              </p14:nvContentPartPr>
              <p14:xfrm>
                <a:off x="6710911" y="1366541"/>
                <a:ext cx="180000" cy="236160"/>
              </p14:xfrm>
            </p:contentPart>
          </mc:Choice>
          <mc:Fallback>
            <p:pic>
              <p:nvPicPr>
                <p:cNvPr id="63" name="Ink 62">
                  <a:extLst>
                    <a:ext uri="{FF2B5EF4-FFF2-40B4-BE49-F238E27FC236}">
                      <a16:creationId xmlns:a16="http://schemas.microsoft.com/office/drawing/2014/main" id="{77DF7A34-D388-3350-3BDA-ED0EFFE797A8}"/>
                    </a:ext>
                  </a:extLst>
                </p:cNvPr>
                <p:cNvPicPr/>
                <p:nvPr/>
              </p:nvPicPr>
              <p:blipFill>
                <a:blip r:embed="rId109"/>
                <a:stretch>
                  <a:fillRect/>
                </a:stretch>
              </p:blipFill>
              <p:spPr>
                <a:xfrm>
                  <a:off x="6701911" y="1357541"/>
                  <a:ext cx="1976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12042421-2D0A-0DB7-969F-FA15FAFF7950}"/>
                    </a:ext>
                  </a:extLst>
                </p14:cNvPr>
                <p14:cNvContentPartPr/>
                <p14:nvPr/>
              </p14:nvContentPartPr>
              <p14:xfrm>
                <a:off x="7273231" y="1149101"/>
                <a:ext cx="189360" cy="289080"/>
              </p14:xfrm>
            </p:contentPart>
          </mc:Choice>
          <mc:Fallback>
            <p:pic>
              <p:nvPicPr>
                <p:cNvPr id="64" name="Ink 63">
                  <a:extLst>
                    <a:ext uri="{FF2B5EF4-FFF2-40B4-BE49-F238E27FC236}">
                      <a16:creationId xmlns:a16="http://schemas.microsoft.com/office/drawing/2014/main" id="{12042421-2D0A-0DB7-969F-FA15FAFF7950}"/>
                    </a:ext>
                  </a:extLst>
                </p:cNvPr>
                <p:cNvPicPr/>
                <p:nvPr/>
              </p:nvPicPr>
              <p:blipFill>
                <a:blip r:embed="rId111"/>
                <a:stretch>
                  <a:fillRect/>
                </a:stretch>
              </p:blipFill>
              <p:spPr>
                <a:xfrm>
                  <a:off x="7264591" y="1140461"/>
                  <a:ext cx="207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54C04B16-15A6-5A67-C15F-70F7CBFC8EF5}"/>
                    </a:ext>
                  </a:extLst>
                </p14:cNvPr>
                <p14:cNvContentPartPr/>
                <p14:nvPr/>
              </p14:nvContentPartPr>
              <p14:xfrm>
                <a:off x="7270711" y="1273661"/>
                <a:ext cx="420120" cy="139680"/>
              </p14:xfrm>
            </p:contentPart>
          </mc:Choice>
          <mc:Fallback>
            <p:pic>
              <p:nvPicPr>
                <p:cNvPr id="65" name="Ink 64">
                  <a:extLst>
                    <a:ext uri="{FF2B5EF4-FFF2-40B4-BE49-F238E27FC236}">
                      <a16:creationId xmlns:a16="http://schemas.microsoft.com/office/drawing/2014/main" id="{54C04B16-15A6-5A67-C15F-70F7CBFC8EF5}"/>
                    </a:ext>
                  </a:extLst>
                </p:cNvPr>
                <p:cNvPicPr/>
                <p:nvPr/>
              </p:nvPicPr>
              <p:blipFill>
                <a:blip r:embed="rId113"/>
                <a:stretch>
                  <a:fillRect/>
                </a:stretch>
              </p:blipFill>
              <p:spPr>
                <a:xfrm>
                  <a:off x="7261711" y="1265021"/>
                  <a:ext cx="4377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8B1EAD9B-1342-1475-EFCE-7873F04818CF}"/>
                    </a:ext>
                  </a:extLst>
                </p14:cNvPr>
                <p14:cNvContentPartPr/>
                <p14:nvPr/>
              </p14:nvContentPartPr>
              <p14:xfrm>
                <a:off x="7718191" y="1158101"/>
                <a:ext cx="70560" cy="218880"/>
              </p14:xfrm>
            </p:contentPart>
          </mc:Choice>
          <mc:Fallback>
            <p:pic>
              <p:nvPicPr>
                <p:cNvPr id="66" name="Ink 65">
                  <a:extLst>
                    <a:ext uri="{FF2B5EF4-FFF2-40B4-BE49-F238E27FC236}">
                      <a16:creationId xmlns:a16="http://schemas.microsoft.com/office/drawing/2014/main" id="{8B1EAD9B-1342-1475-EFCE-7873F04818CF}"/>
                    </a:ext>
                  </a:extLst>
                </p:cNvPr>
                <p:cNvPicPr/>
                <p:nvPr/>
              </p:nvPicPr>
              <p:blipFill>
                <a:blip r:embed="rId115"/>
                <a:stretch>
                  <a:fillRect/>
                </a:stretch>
              </p:blipFill>
              <p:spPr>
                <a:xfrm>
                  <a:off x="7709551" y="1149101"/>
                  <a:ext cx="882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F935ABEE-E165-5488-324F-CE9DB861798A}"/>
                    </a:ext>
                  </a:extLst>
                </p14:cNvPr>
                <p14:cNvContentPartPr/>
                <p14:nvPr/>
              </p14:nvContentPartPr>
              <p14:xfrm>
                <a:off x="7704871" y="1240181"/>
                <a:ext cx="207000" cy="156240"/>
              </p14:xfrm>
            </p:contentPart>
          </mc:Choice>
          <mc:Fallback>
            <p:pic>
              <p:nvPicPr>
                <p:cNvPr id="67" name="Ink 66">
                  <a:extLst>
                    <a:ext uri="{FF2B5EF4-FFF2-40B4-BE49-F238E27FC236}">
                      <a16:creationId xmlns:a16="http://schemas.microsoft.com/office/drawing/2014/main" id="{F935ABEE-E165-5488-324F-CE9DB861798A}"/>
                    </a:ext>
                  </a:extLst>
                </p:cNvPr>
                <p:cNvPicPr/>
                <p:nvPr/>
              </p:nvPicPr>
              <p:blipFill>
                <a:blip r:embed="rId117"/>
                <a:stretch>
                  <a:fillRect/>
                </a:stretch>
              </p:blipFill>
              <p:spPr>
                <a:xfrm>
                  <a:off x="7695871" y="1231181"/>
                  <a:ext cx="2246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2EBC4D7E-A953-12E3-BF98-15CFDB921914}"/>
                    </a:ext>
                  </a:extLst>
                </p14:cNvPr>
                <p14:cNvContentPartPr/>
                <p14:nvPr/>
              </p14:nvContentPartPr>
              <p14:xfrm>
                <a:off x="7965151" y="1194461"/>
                <a:ext cx="222480" cy="212040"/>
              </p14:xfrm>
            </p:contentPart>
          </mc:Choice>
          <mc:Fallback>
            <p:pic>
              <p:nvPicPr>
                <p:cNvPr id="68" name="Ink 67">
                  <a:extLst>
                    <a:ext uri="{FF2B5EF4-FFF2-40B4-BE49-F238E27FC236}">
                      <a16:creationId xmlns:a16="http://schemas.microsoft.com/office/drawing/2014/main" id="{2EBC4D7E-A953-12E3-BF98-15CFDB921914}"/>
                    </a:ext>
                  </a:extLst>
                </p:cNvPr>
                <p:cNvPicPr/>
                <p:nvPr/>
              </p:nvPicPr>
              <p:blipFill>
                <a:blip r:embed="rId119"/>
                <a:stretch>
                  <a:fillRect/>
                </a:stretch>
              </p:blipFill>
              <p:spPr>
                <a:xfrm>
                  <a:off x="7956511" y="1185821"/>
                  <a:ext cx="2401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714061DA-E2F1-C7C2-C879-A31972C417E5}"/>
                    </a:ext>
                  </a:extLst>
                </p14:cNvPr>
                <p14:cNvContentPartPr/>
                <p14:nvPr/>
              </p14:nvContentPartPr>
              <p14:xfrm>
                <a:off x="6174511" y="1681541"/>
                <a:ext cx="3318120" cy="880920"/>
              </p14:xfrm>
            </p:contentPart>
          </mc:Choice>
          <mc:Fallback>
            <p:pic>
              <p:nvPicPr>
                <p:cNvPr id="71" name="Ink 70">
                  <a:extLst>
                    <a:ext uri="{FF2B5EF4-FFF2-40B4-BE49-F238E27FC236}">
                      <a16:creationId xmlns:a16="http://schemas.microsoft.com/office/drawing/2014/main" id="{714061DA-E2F1-C7C2-C879-A31972C417E5}"/>
                    </a:ext>
                  </a:extLst>
                </p:cNvPr>
                <p:cNvPicPr/>
                <p:nvPr/>
              </p:nvPicPr>
              <p:blipFill>
                <a:blip r:embed="rId121"/>
                <a:stretch>
                  <a:fillRect/>
                </a:stretch>
              </p:blipFill>
              <p:spPr>
                <a:xfrm>
                  <a:off x="6165871" y="1672541"/>
                  <a:ext cx="333576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BAEE8AD4-3DE7-FD45-A7D2-CF301F7B1860}"/>
                    </a:ext>
                  </a:extLst>
                </p14:cNvPr>
                <p14:cNvContentPartPr/>
                <p14:nvPr/>
              </p14:nvContentPartPr>
              <p14:xfrm>
                <a:off x="9383911" y="2150261"/>
                <a:ext cx="146520" cy="219240"/>
              </p14:xfrm>
            </p:contentPart>
          </mc:Choice>
          <mc:Fallback>
            <p:pic>
              <p:nvPicPr>
                <p:cNvPr id="72" name="Ink 71">
                  <a:extLst>
                    <a:ext uri="{FF2B5EF4-FFF2-40B4-BE49-F238E27FC236}">
                      <a16:creationId xmlns:a16="http://schemas.microsoft.com/office/drawing/2014/main" id="{BAEE8AD4-3DE7-FD45-A7D2-CF301F7B1860}"/>
                    </a:ext>
                  </a:extLst>
                </p:cNvPr>
                <p:cNvPicPr/>
                <p:nvPr/>
              </p:nvPicPr>
              <p:blipFill>
                <a:blip r:embed="rId123"/>
                <a:stretch>
                  <a:fillRect/>
                </a:stretch>
              </p:blipFill>
              <p:spPr>
                <a:xfrm>
                  <a:off x="9375271" y="2141261"/>
                  <a:ext cx="1641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20B41F8D-4A81-4BA9-BE3D-24CCE458C807}"/>
                    </a:ext>
                  </a:extLst>
                </p14:cNvPr>
                <p14:cNvContentPartPr/>
                <p14:nvPr/>
              </p14:nvContentPartPr>
              <p14:xfrm>
                <a:off x="7022671" y="2006621"/>
                <a:ext cx="357840" cy="383400"/>
              </p14:xfrm>
            </p:contentPart>
          </mc:Choice>
          <mc:Fallback>
            <p:pic>
              <p:nvPicPr>
                <p:cNvPr id="73" name="Ink 72">
                  <a:extLst>
                    <a:ext uri="{FF2B5EF4-FFF2-40B4-BE49-F238E27FC236}">
                      <a16:creationId xmlns:a16="http://schemas.microsoft.com/office/drawing/2014/main" id="{20B41F8D-4A81-4BA9-BE3D-24CCE458C807}"/>
                    </a:ext>
                  </a:extLst>
                </p:cNvPr>
                <p:cNvPicPr/>
                <p:nvPr/>
              </p:nvPicPr>
              <p:blipFill>
                <a:blip r:embed="rId125"/>
                <a:stretch>
                  <a:fillRect/>
                </a:stretch>
              </p:blipFill>
              <p:spPr>
                <a:xfrm>
                  <a:off x="7014031" y="1997981"/>
                  <a:ext cx="3754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E542F380-3F7C-006C-55D2-E3006E99FBE9}"/>
                    </a:ext>
                  </a:extLst>
                </p14:cNvPr>
                <p14:cNvContentPartPr/>
                <p14:nvPr/>
              </p14:nvContentPartPr>
              <p14:xfrm>
                <a:off x="7373671" y="2171861"/>
                <a:ext cx="359640" cy="320040"/>
              </p14:xfrm>
            </p:contentPart>
          </mc:Choice>
          <mc:Fallback>
            <p:pic>
              <p:nvPicPr>
                <p:cNvPr id="74" name="Ink 73">
                  <a:extLst>
                    <a:ext uri="{FF2B5EF4-FFF2-40B4-BE49-F238E27FC236}">
                      <a16:creationId xmlns:a16="http://schemas.microsoft.com/office/drawing/2014/main" id="{E542F380-3F7C-006C-55D2-E3006E99FBE9}"/>
                    </a:ext>
                  </a:extLst>
                </p:cNvPr>
                <p:cNvPicPr/>
                <p:nvPr/>
              </p:nvPicPr>
              <p:blipFill>
                <a:blip r:embed="rId127"/>
                <a:stretch>
                  <a:fillRect/>
                </a:stretch>
              </p:blipFill>
              <p:spPr>
                <a:xfrm>
                  <a:off x="7364671" y="2163221"/>
                  <a:ext cx="37728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984D8B4C-A83F-0EC1-8CD4-ABCD9F8F9A28}"/>
                    </a:ext>
                  </a:extLst>
                </p14:cNvPr>
                <p14:cNvContentPartPr/>
                <p14:nvPr/>
              </p14:nvContentPartPr>
              <p14:xfrm>
                <a:off x="7796671" y="2261141"/>
                <a:ext cx="10080" cy="6480"/>
              </p14:xfrm>
            </p:contentPart>
          </mc:Choice>
          <mc:Fallback>
            <p:pic>
              <p:nvPicPr>
                <p:cNvPr id="75" name="Ink 74">
                  <a:extLst>
                    <a:ext uri="{FF2B5EF4-FFF2-40B4-BE49-F238E27FC236}">
                      <a16:creationId xmlns:a16="http://schemas.microsoft.com/office/drawing/2014/main" id="{984D8B4C-A83F-0EC1-8CD4-ABCD9F8F9A28}"/>
                    </a:ext>
                  </a:extLst>
                </p:cNvPr>
                <p:cNvPicPr/>
                <p:nvPr/>
              </p:nvPicPr>
              <p:blipFill>
                <a:blip r:embed="rId129"/>
                <a:stretch>
                  <a:fillRect/>
                </a:stretch>
              </p:blipFill>
              <p:spPr>
                <a:xfrm>
                  <a:off x="7788031" y="2252141"/>
                  <a:ext cx="2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E51A35E7-F1C8-2A5A-CC05-48E800DF3B0B}"/>
                    </a:ext>
                  </a:extLst>
                </p14:cNvPr>
                <p14:cNvContentPartPr/>
                <p14:nvPr/>
              </p14:nvContentPartPr>
              <p14:xfrm>
                <a:off x="6730711" y="2733101"/>
                <a:ext cx="62640" cy="236880"/>
              </p14:xfrm>
            </p:contentPart>
          </mc:Choice>
          <mc:Fallback>
            <p:pic>
              <p:nvPicPr>
                <p:cNvPr id="77" name="Ink 76">
                  <a:extLst>
                    <a:ext uri="{FF2B5EF4-FFF2-40B4-BE49-F238E27FC236}">
                      <a16:creationId xmlns:a16="http://schemas.microsoft.com/office/drawing/2014/main" id="{E51A35E7-F1C8-2A5A-CC05-48E800DF3B0B}"/>
                    </a:ext>
                  </a:extLst>
                </p:cNvPr>
                <p:cNvPicPr/>
                <p:nvPr/>
              </p:nvPicPr>
              <p:blipFill>
                <a:blip r:embed="rId131"/>
                <a:stretch>
                  <a:fillRect/>
                </a:stretch>
              </p:blipFill>
              <p:spPr>
                <a:xfrm>
                  <a:off x="6721711" y="2724101"/>
                  <a:ext cx="802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BF019465-80C1-C120-1A59-FE9FD7A4A78D}"/>
                    </a:ext>
                  </a:extLst>
                </p14:cNvPr>
                <p14:cNvContentPartPr/>
                <p14:nvPr/>
              </p14:nvContentPartPr>
              <p14:xfrm>
                <a:off x="6640711" y="2589461"/>
                <a:ext cx="257400" cy="210960"/>
              </p14:xfrm>
            </p:contentPart>
          </mc:Choice>
          <mc:Fallback>
            <p:pic>
              <p:nvPicPr>
                <p:cNvPr id="78" name="Ink 77">
                  <a:extLst>
                    <a:ext uri="{FF2B5EF4-FFF2-40B4-BE49-F238E27FC236}">
                      <a16:creationId xmlns:a16="http://schemas.microsoft.com/office/drawing/2014/main" id="{BF019465-80C1-C120-1A59-FE9FD7A4A78D}"/>
                    </a:ext>
                  </a:extLst>
                </p:cNvPr>
                <p:cNvPicPr/>
                <p:nvPr/>
              </p:nvPicPr>
              <p:blipFill>
                <a:blip r:embed="rId133"/>
                <a:stretch>
                  <a:fillRect/>
                </a:stretch>
              </p:blipFill>
              <p:spPr>
                <a:xfrm>
                  <a:off x="6631711" y="2580821"/>
                  <a:ext cx="275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3823B0A2-96D6-A7C6-A2D3-4F1EE8BA9B8B}"/>
                    </a:ext>
                  </a:extLst>
                </p14:cNvPr>
                <p14:cNvContentPartPr/>
                <p14:nvPr/>
              </p14:nvContentPartPr>
              <p14:xfrm>
                <a:off x="6931231" y="2751821"/>
                <a:ext cx="112320" cy="143640"/>
              </p14:xfrm>
            </p:contentPart>
          </mc:Choice>
          <mc:Fallback>
            <p:pic>
              <p:nvPicPr>
                <p:cNvPr id="79" name="Ink 78">
                  <a:extLst>
                    <a:ext uri="{FF2B5EF4-FFF2-40B4-BE49-F238E27FC236}">
                      <a16:creationId xmlns:a16="http://schemas.microsoft.com/office/drawing/2014/main" id="{3823B0A2-96D6-A7C6-A2D3-4F1EE8BA9B8B}"/>
                    </a:ext>
                  </a:extLst>
                </p:cNvPr>
                <p:cNvPicPr/>
                <p:nvPr/>
              </p:nvPicPr>
              <p:blipFill>
                <a:blip r:embed="rId135"/>
                <a:stretch>
                  <a:fillRect/>
                </a:stretch>
              </p:blipFill>
              <p:spPr>
                <a:xfrm>
                  <a:off x="6922591" y="2743181"/>
                  <a:ext cx="1299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799ABA3A-D8C6-9163-12BC-2CDBF4C8B1AC}"/>
                    </a:ext>
                  </a:extLst>
                </p14:cNvPr>
                <p14:cNvContentPartPr/>
                <p14:nvPr/>
              </p14:nvContentPartPr>
              <p14:xfrm>
                <a:off x="7106551" y="2715101"/>
                <a:ext cx="131040" cy="177120"/>
              </p14:xfrm>
            </p:contentPart>
          </mc:Choice>
          <mc:Fallback>
            <p:pic>
              <p:nvPicPr>
                <p:cNvPr id="80" name="Ink 79">
                  <a:extLst>
                    <a:ext uri="{FF2B5EF4-FFF2-40B4-BE49-F238E27FC236}">
                      <a16:creationId xmlns:a16="http://schemas.microsoft.com/office/drawing/2014/main" id="{799ABA3A-D8C6-9163-12BC-2CDBF4C8B1AC}"/>
                    </a:ext>
                  </a:extLst>
                </p:cNvPr>
                <p:cNvPicPr/>
                <p:nvPr/>
              </p:nvPicPr>
              <p:blipFill>
                <a:blip r:embed="rId137"/>
                <a:stretch>
                  <a:fillRect/>
                </a:stretch>
              </p:blipFill>
              <p:spPr>
                <a:xfrm>
                  <a:off x="7097911" y="2706101"/>
                  <a:ext cx="1486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D8E5F77B-34C4-06B1-3AE4-71F5666412CE}"/>
                    </a:ext>
                  </a:extLst>
                </p14:cNvPr>
                <p14:cNvContentPartPr/>
                <p14:nvPr/>
              </p14:nvContentPartPr>
              <p14:xfrm>
                <a:off x="7338031" y="2752541"/>
                <a:ext cx="38880" cy="10440"/>
              </p14:xfrm>
            </p:contentPart>
          </mc:Choice>
          <mc:Fallback>
            <p:pic>
              <p:nvPicPr>
                <p:cNvPr id="81" name="Ink 80">
                  <a:extLst>
                    <a:ext uri="{FF2B5EF4-FFF2-40B4-BE49-F238E27FC236}">
                      <a16:creationId xmlns:a16="http://schemas.microsoft.com/office/drawing/2014/main" id="{D8E5F77B-34C4-06B1-3AE4-71F5666412CE}"/>
                    </a:ext>
                  </a:extLst>
                </p:cNvPr>
                <p:cNvPicPr/>
                <p:nvPr/>
              </p:nvPicPr>
              <p:blipFill>
                <a:blip r:embed="rId139"/>
                <a:stretch>
                  <a:fillRect/>
                </a:stretch>
              </p:blipFill>
              <p:spPr>
                <a:xfrm>
                  <a:off x="7329031" y="2743901"/>
                  <a:ext cx="56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03485EEC-05DA-72BC-6D3E-91BBBC2758F8}"/>
                    </a:ext>
                  </a:extLst>
                </p14:cNvPr>
                <p14:cNvContentPartPr/>
                <p14:nvPr/>
              </p14:nvContentPartPr>
              <p14:xfrm>
                <a:off x="7294471" y="2582981"/>
                <a:ext cx="176760" cy="260640"/>
              </p14:xfrm>
            </p:contentPart>
          </mc:Choice>
          <mc:Fallback>
            <p:pic>
              <p:nvPicPr>
                <p:cNvPr id="82" name="Ink 81">
                  <a:extLst>
                    <a:ext uri="{FF2B5EF4-FFF2-40B4-BE49-F238E27FC236}">
                      <a16:creationId xmlns:a16="http://schemas.microsoft.com/office/drawing/2014/main" id="{03485EEC-05DA-72BC-6D3E-91BBBC2758F8}"/>
                    </a:ext>
                  </a:extLst>
                </p:cNvPr>
                <p:cNvPicPr/>
                <p:nvPr/>
              </p:nvPicPr>
              <p:blipFill>
                <a:blip r:embed="rId141"/>
                <a:stretch>
                  <a:fillRect/>
                </a:stretch>
              </p:blipFill>
              <p:spPr>
                <a:xfrm>
                  <a:off x="7285831" y="2574341"/>
                  <a:ext cx="1944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0C8E9180-B5DD-46F4-18EF-EC6C0B005ACB}"/>
                    </a:ext>
                  </a:extLst>
                </p14:cNvPr>
                <p14:cNvContentPartPr/>
                <p14:nvPr/>
              </p14:nvContentPartPr>
              <p14:xfrm>
                <a:off x="7527751" y="2668661"/>
                <a:ext cx="119520" cy="123120"/>
              </p14:xfrm>
            </p:contentPart>
          </mc:Choice>
          <mc:Fallback>
            <p:pic>
              <p:nvPicPr>
                <p:cNvPr id="83" name="Ink 82">
                  <a:extLst>
                    <a:ext uri="{FF2B5EF4-FFF2-40B4-BE49-F238E27FC236}">
                      <a16:creationId xmlns:a16="http://schemas.microsoft.com/office/drawing/2014/main" id="{0C8E9180-B5DD-46F4-18EF-EC6C0B005ACB}"/>
                    </a:ext>
                  </a:extLst>
                </p:cNvPr>
                <p:cNvPicPr/>
                <p:nvPr/>
              </p:nvPicPr>
              <p:blipFill>
                <a:blip r:embed="rId143"/>
                <a:stretch>
                  <a:fillRect/>
                </a:stretch>
              </p:blipFill>
              <p:spPr>
                <a:xfrm>
                  <a:off x="7519111" y="2659661"/>
                  <a:ext cx="1371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14729B9F-23AE-05FB-F4C9-9A474A235015}"/>
                    </a:ext>
                  </a:extLst>
                </p14:cNvPr>
                <p14:cNvContentPartPr/>
                <p14:nvPr/>
              </p14:nvContentPartPr>
              <p14:xfrm>
                <a:off x="7735111" y="2671901"/>
                <a:ext cx="65880" cy="112680"/>
              </p14:xfrm>
            </p:contentPart>
          </mc:Choice>
          <mc:Fallback>
            <p:pic>
              <p:nvPicPr>
                <p:cNvPr id="84" name="Ink 83">
                  <a:extLst>
                    <a:ext uri="{FF2B5EF4-FFF2-40B4-BE49-F238E27FC236}">
                      <a16:creationId xmlns:a16="http://schemas.microsoft.com/office/drawing/2014/main" id="{14729B9F-23AE-05FB-F4C9-9A474A235015}"/>
                    </a:ext>
                  </a:extLst>
                </p:cNvPr>
                <p:cNvPicPr/>
                <p:nvPr/>
              </p:nvPicPr>
              <p:blipFill>
                <a:blip r:embed="rId145"/>
                <a:stretch>
                  <a:fillRect/>
                </a:stretch>
              </p:blipFill>
              <p:spPr>
                <a:xfrm>
                  <a:off x="7726111" y="2663261"/>
                  <a:ext cx="835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FA69CC62-470B-4968-4E4D-0920B429330D}"/>
                    </a:ext>
                  </a:extLst>
                </p14:cNvPr>
                <p14:cNvContentPartPr/>
                <p14:nvPr/>
              </p14:nvContentPartPr>
              <p14:xfrm>
                <a:off x="7831231" y="2552381"/>
                <a:ext cx="86040" cy="220680"/>
              </p14:xfrm>
            </p:contentPart>
          </mc:Choice>
          <mc:Fallback>
            <p:pic>
              <p:nvPicPr>
                <p:cNvPr id="85" name="Ink 84">
                  <a:extLst>
                    <a:ext uri="{FF2B5EF4-FFF2-40B4-BE49-F238E27FC236}">
                      <a16:creationId xmlns:a16="http://schemas.microsoft.com/office/drawing/2014/main" id="{FA69CC62-470B-4968-4E4D-0920B429330D}"/>
                    </a:ext>
                  </a:extLst>
                </p:cNvPr>
                <p:cNvPicPr/>
                <p:nvPr/>
              </p:nvPicPr>
              <p:blipFill>
                <a:blip r:embed="rId147"/>
                <a:stretch>
                  <a:fillRect/>
                </a:stretch>
              </p:blipFill>
              <p:spPr>
                <a:xfrm>
                  <a:off x="7822591" y="2543741"/>
                  <a:ext cx="1036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1A994F94-D553-964F-3A76-7A9BE9DACC6C}"/>
                    </a:ext>
                  </a:extLst>
                </p14:cNvPr>
                <p14:cNvContentPartPr/>
                <p14:nvPr/>
              </p14:nvContentPartPr>
              <p14:xfrm>
                <a:off x="8047231" y="2535821"/>
                <a:ext cx="129240" cy="269640"/>
              </p14:xfrm>
            </p:contentPart>
          </mc:Choice>
          <mc:Fallback>
            <p:pic>
              <p:nvPicPr>
                <p:cNvPr id="86" name="Ink 85">
                  <a:extLst>
                    <a:ext uri="{FF2B5EF4-FFF2-40B4-BE49-F238E27FC236}">
                      <a16:creationId xmlns:a16="http://schemas.microsoft.com/office/drawing/2014/main" id="{1A994F94-D553-964F-3A76-7A9BE9DACC6C}"/>
                    </a:ext>
                  </a:extLst>
                </p:cNvPr>
                <p:cNvPicPr/>
                <p:nvPr/>
              </p:nvPicPr>
              <p:blipFill>
                <a:blip r:embed="rId149"/>
                <a:stretch>
                  <a:fillRect/>
                </a:stretch>
              </p:blipFill>
              <p:spPr>
                <a:xfrm>
                  <a:off x="8038231" y="2526821"/>
                  <a:ext cx="1468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FF1559E6-2CBC-8E2A-147D-D17F767E0887}"/>
                    </a:ext>
                  </a:extLst>
                </p14:cNvPr>
                <p14:cNvContentPartPr/>
                <p14:nvPr/>
              </p14:nvContentPartPr>
              <p14:xfrm>
                <a:off x="8190151" y="2469221"/>
                <a:ext cx="33840" cy="66600"/>
              </p14:xfrm>
            </p:contentPart>
          </mc:Choice>
          <mc:Fallback>
            <p:pic>
              <p:nvPicPr>
                <p:cNvPr id="87" name="Ink 86">
                  <a:extLst>
                    <a:ext uri="{FF2B5EF4-FFF2-40B4-BE49-F238E27FC236}">
                      <a16:creationId xmlns:a16="http://schemas.microsoft.com/office/drawing/2014/main" id="{FF1559E6-2CBC-8E2A-147D-D17F767E0887}"/>
                    </a:ext>
                  </a:extLst>
                </p:cNvPr>
                <p:cNvPicPr/>
                <p:nvPr/>
              </p:nvPicPr>
              <p:blipFill>
                <a:blip r:embed="rId151"/>
                <a:stretch>
                  <a:fillRect/>
                </a:stretch>
              </p:blipFill>
              <p:spPr>
                <a:xfrm>
                  <a:off x="8181511" y="2460581"/>
                  <a:ext cx="514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F10FA05B-7B02-19C0-AFBA-2A86545F2C50}"/>
                    </a:ext>
                  </a:extLst>
                </p14:cNvPr>
                <p14:cNvContentPartPr/>
                <p14:nvPr/>
              </p14:nvContentPartPr>
              <p14:xfrm>
                <a:off x="8357551" y="2553821"/>
                <a:ext cx="47880" cy="152640"/>
              </p14:xfrm>
            </p:contentPart>
          </mc:Choice>
          <mc:Fallback>
            <p:pic>
              <p:nvPicPr>
                <p:cNvPr id="88" name="Ink 87">
                  <a:extLst>
                    <a:ext uri="{FF2B5EF4-FFF2-40B4-BE49-F238E27FC236}">
                      <a16:creationId xmlns:a16="http://schemas.microsoft.com/office/drawing/2014/main" id="{F10FA05B-7B02-19C0-AFBA-2A86545F2C50}"/>
                    </a:ext>
                  </a:extLst>
                </p:cNvPr>
                <p:cNvPicPr/>
                <p:nvPr/>
              </p:nvPicPr>
              <p:blipFill>
                <a:blip r:embed="rId153"/>
                <a:stretch>
                  <a:fillRect/>
                </a:stretch>
              </p:blipFill>
              <p:spPr>
                <a:xfrm>
                  <a:off x="8348551" y="2545181"/>
                  <a:ext cx="655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Ink 88">
                  <a:extLst>
                    <a:ext uri="{FF2B5EF4-FFF2-40B4-BE49-F238E27FC236}">
                      <a16:creationId xmlns:a16="http://schemas.microsoft.com/office/drawing/2014/main" id="{C5173B58-7975-6252-7A3E-FA983A1594A9}"/>
                    </a:ext>
                  </a:extLst>
                </p14:cNvPr>
                <p14:cNvContentPartPr/>
                <p14:nvPr/>
              </p14:nvContentPartPr>
              <p14:xfrm>
                <a:off x="8351431" y="2456981"/>
                <a:ext cx="182880" cy="252000"/>
              </p14:xfrm>
            </p:contentPart>
          </mc:Choice>
          <mc:Fallback>
            <p:pic>
              <p:nvPicPr>
                <p:cNvPr id="89" name="Ink 88">
                  <a:extLst>
                    <a:ext uri="{FF2B5EF4-FFF2-40B4-BE49-F238E27FC236}">
                      <a16:creationId xmlns:a16="http://schemas.microsoft.com/office/drawing/2014/main" id="{C5173B58-7975-6252-7A3E-FA983A1594A9}"/>
                    </a:ext>
                  </a:extLst>
                </p:cNvPr>
                <p:cNvPicPr/>
                <p:nvPr/>
              </p:nvPicPr>
              <p:blipFill>
                <a:blip r:embed="rId155"/>
                <a:stretch>
                  <a:fillRect/>
                </a:stretch>
              </p:blipFill>
              <p:spPr>
                <a:xfrm>
                  <a:off x="8342791" y="2447981"/>
                  <a:ext cx="2005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F42D7601-C6AE-CFCE-3678-722C3FC6F65A}"/>
                    </a:ext>
                  </a:extLst>
                </p14:cNvPr>
                <p14:cNvContentPartPr/>
                <p14:nvPr/>
              </p14:nvContentPartPr>
              <p14:xfrm>
                <a:off x="8572471" y="2448701"/>
                <a:ext cx="112320" cy="252360"/>
              </p14:xfrm>
            </p:contentPart>
          </mc:Choice>
          <mc:Fallback>
            <p:pic>
              <p:nvPicPr>
                <p:cNvPr id="91" name="Ink 90">
                  <a:extLst>
                    <a:ext uri="{FF2B5EF4-FFF2-40B4-BE49-F238E27FC236}">
                      <a16:creationId xmlns:a16="http://schemas.microsoft.com/office/drawing/2014/main" id="{F42D7601-C6AE-CFCE-3678-722C3FC6F65A}"/>
                    </a:ext>
                  </a:extLst>
                </p:cNvPr>
                <p:cNvPicPr/>
                <p:nvPr/>
              </p:nvPicPr>
              <p:blipFill>
                <a:blip r:embed="rId157"/>
                <a:stretch>
                  <a:fillRect/>
                </a:stretch>
              </p:blipFill>
              <p:spPr>
                <a:xfrm>
                  <a:off x="8563471" y="2440061"/>
                  <a:ext cx="1299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277ADC6B-16A4-7EA8-23E5-DA4E821C4384}"/>
                    </a:ext>
                  </a:extLst>
                </p14:cNvPr>
                <p14:cNvContentPartPr/>
                <p14:nvPr/>
              </p14:nvContentPartPr>
              <p14:xfrm>
                <a:off x="8771911" y="2607461"/>
                <a:ext cx="56160" cy="7920"/>
              </p14:xfrm>
            </p:contentPart>
          </mc:Choice>
          <mc:Fallback>
            <p:pic>
              <p:nvPicPr>
                <p:cNvPr id="92" name="Ink 91">
                  <a:extLst>
                    <a:ext uri="{FF2B5EF4-FFF2-40B4-BE49-F238E27FC236}">
                      <a16:creationId xmlns:a16="http://schemas.microsoft.com/office/drawing/2014/main" id="{277ADC6B-16A4-7EA8-23E5-DA4E821C4384}"/>
                    </a:ext>
                  </a:extLst>
                </p:cNvPr>
                <p:cNvPicPr/>
                <p:nvPr/>
              </p:nvPicPr>
              <p:blipFill>
                <a:blip r:embed="rId159"/>
                <a:stretch>
                  <a:fillRect/>
                </a:stretch>
              </p:blipFill>
              <p:spPr>
                <a:xfrm>
                  <a:off x="8762911" y="2598461"/>
                  <a:ext cx="738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5F8E7A03-51D3-C981-664C-C3BAB97AF29C}"/>
                    </a:ext>
                  </a:extLst>
                </p14:cNvPr>
                <p14:cNvContentPartPr/>
                <p14:nvPr/>
              </p14:nvContentPartPr>
              <p14:xfrm>
                <a:off x="8888551" y="2507381"/>
                <a:ext cx="63360" cy="136440"/>
              </p14:xfrm>
            </p:contentPart>
          </mc:Choice>
          <mc:Fallback>
            <p:pic>
              <p:nvPicPr>
                <p:cNvPr id="93" name="Ink 92">
                  <a:extLst>
                    <a:ext uri="{FF2B5EF4-FFF2-40B4-BE49-F238E27FC236}">
                      <a16:creationId xmlns:a16="http://schemas.microsoft.com/office/drawing/2014/main" id="{5F8E7A03-51D3-C981-664C-C3BAB97AF29C}"/>
                    </a:ext>
                  </a:extLst>
                </p:cNvPr>
                <p:cNvPicPr/>
                <p:nvPr/>
              </p:nvPicPr>
              <p:blipFill>
                <a:blip r:embed="rId161"/>
                <a:stretch>
                  <a:fillRect/>
                </a:stretch>
              </p:blipFill>
              <p:spPr>
                <a:xfrm>
                  <a:off x="8879551" y="2498381"/>
                  <a:ext cx="810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294B8BD3-3192-199F-4E7F-B5D4AA5FF1E3}"/>
                    </a:ext>
                  </a:extLst>
                </p14:cNvPr>
                <p14:cNvContentPartPr/>
                <p14:nvPr/>
              </p14:nvContentPartPr>
              <p14:xfrm>
                <a:off x="9035071" y="2516741"/>
                <a:ext cx="91080" cy="109080"/>
              </p14:xfrm>
            </p:contentPart>
          </mc:Choice>
          <mc:Fallback>
            <p:pic>
              <p:nvPicPr>
                <p:cNvPr id="94" name="Ink 93">
                  <a:extLst>
                    <a:ext uri="{FF2B5EF4-FFF2-40B4-BE49-F238E27FC236}">
                      <a16:creationId xmlns:a16="http://schemas.microsoft.com/office/drawing/2014/main" id="{294B8BD3-3192-199F-4E7F-B5D4AA5FF1E3}"/>
                    </a:ext>
                  </a:extLst>
                </p:cNvPr>
                <p:cNvPicPr/>
                <p:nvPr/>
              </p:nvPicPr>
              <p:blipFill>
                <a:blip r:embed="rId163"/>
                <a:stretch>
                  <a:fillRect/>
                </a:stretch>
              </p:blipFill>
              <p:spPr>
                <a:xfrm>
                  <a:off x="9026431" y="2508101"/>
                  <a:ext cx="1087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0EA3C758-3DFD-CABE-FE50-0C36E9AD54D9}"/>
                    </a:ext>
                  </a:extLst>
                </p14:cNvPr>
                <p14:cNvContentPartPr/>
                <p14:nvPr/>
              </p14:nvContentPartPr>
              <p14:xfrm>
                <a:off x="9212191" y="2521061"/>
                <a:ext cx="77760" cy="85680"/>
              </p14:xfrm>
            </p:contentPart>
          </mc:Choice>
          <mc:Fallback>
            <p:pic>
              <p:nvPicPr>
                <p:cNvPr id="95" name="Ink 94">
                  <a:extLst>
                    <a:ext uri="{FF2B5EF4-FFF2-40B4-BE49-F238E27FC236}">
                      <a16:creationId xmlns:a16="http://schemas.microsoft.com/office/drawing/2014/main" id="{0EA3C758-3DFD-CABE-FE50-0C36E9AD54D9}"/>
                    </a:ext>
                  </a:extLst>
                </p:cNvPr>
                <p:cNvPicPr/>
                <p:nvPr/>
              </p:nvPicPr>
              <p:blipFill>
                <a:blip r:embed="rId165"/>
                <a:stretch>
                  <a:fillRect/>
                </a:stretch>
              </p:blipFill>
              <p:spPr>
                <a:xfrm>
                  <a:off x="9203551" y="2512061"/>
                  <a:ext cx="95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E72DF5FF-31F8-737A-88BD-FE85D6258C9F}"/>
                    </a:ext>
                  </a:extLst>
                </p14:cNvPr>
                <p14:cNvContentPartPr/>
                <p14:nvPr/>
              </p14:nvContentPartPr>
              <p14:xfrm>
                <a:off x="9368791" y="2487581"/>
                <a:ext cx="68040" cy="116640"/>
              </p14:xfrm>
            </p:contentPart>
          </mc:Choice>
          <mc:Fallback>
            <p:pic>
              <p:nvPicPr>
                <p:cNvPr id="96" name="Ink 95">
                  <a:extLst>
                    <a:ext uri="{FF2B5EF4-FFF2-40B4-BE49-F238E27FC236}">
                      <a16:creationId xmlns:a16="http://schemas.microsoft.com/office/drawing/2014/main" id="{E72DF5FF-31F8-737A-88BD-FE85D6258C9F}"/>
                    </a:ext>
                  </a:extLst>
                </p:cNvPr>
                <p:cNvPicPr/>
                <p:nvPr/>
              </p:nvPicPr>
              <p:blipFill>
                <a:blip r:embed="rId167"/>
                <a:stretch>
                  <a:fillRect/>
                </a:stretch>
              </p:blipFill>
              <p:spPr>
                <a:xfrm>
                  <a:off x="9359791" y="2478941"/>
                  <a:ext cx="856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D97A98F3-91D7-CA2D-9DEF-C63E35FD36C6}"/>
                    </a:ext>
                  </a:extLst>
                </p14:cNvPr>
                <p14:cNvContentPartPr/>
                <p14:nvPr/>
              </p14:nvContentPartPr>
              <p14:xfrm>
                <a:off x="9452311" y="2408741"/>
                <a:ext cx="15480" cy="86400"/>
              </p14:xfrm>
            </p:contentPart>
          </mc:Choice>
          <mc:Fallback>
            <p:pic>
              <p:nvPicPr>
                <p:cNvPr id="97" name="Ink 96">
                  <a:extLst>
                    <a:ext uri="{FF2B5EF4-FFF2-40B4-BE49-F238E27FC236}">
                      <a16:creationId xmlns:a16="http://schemas.microsoft.com/office/drawing/2014/main" id="{D97A98F3-91D7-CA2D-9DEF-C63E35FD36C6}"/>
                    </a:ext>
                  </a:extLst>
                </p:cNvPr>
                <p:cNvPicPr/>
                <p:nvPr/>
              </p:nvPicPr>
              <p:blipFill>
                <a:blip r:embed="rId169"/>
                <a:stretch>
                  <a:fillRect/>
                </a:stretch>
              </p:blipFill>
              <p:spPr>
                <a:xfrm>
                  <a:off x="9443671" y="2399741"/>
                  <a:ext cx="33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Ink 97">
                  <a:extLst>
                    <a:ext uri="{FF2B5EF4-FFF2-40B4-BE49-F238E27FC236}">
                      <a16:creationId xmlns:a16="http://schemas.microsoft.com/office/drawing/2014/main" id="{C7FC0E78-749D-9F9F-4F2F-EF2C07498ED8}"/>
                    </a:ext>
                  </a:extLst>
                </p14:cNvPr>
                <p14:cNvContentPartPr/>
                <p14:nvPr/>
              </p14:nvContentPartPr>
              <p14:xfrm>
                <a:off x="9570391" y="2355821"/>
                <a:ext cx="91080" cy="318600"/>
              </p14:xfrm>
            </p:contentPart>
          </mc:Choice>
          <mc:Fallback>
            <p:pic>
              <p:nvPicPr>
                <p:cNvPr id="98" name="Ink 97">
                  <a:extLst>
                    <a:ext uri="{FF2B5EF4-FFF2-40B4-BE49-F238E27FC236}">
                      <a16:creationId xmlns:a16="http://schemas.microsoft.com/office/drawing/2014/main" id="{C7FC0E78-749D-9F9F-4F2F-EF2C07498ED8}"/>
                    </a:ext>
                  </a:extLst>
                </p:cNvPr>
                <p:cNvPicPr/>
                <p:nvPr/>
              </p:nvPicPr>
              <p:blipFill>
                <a:blip r:embed="rId171"/>
                <a:stretch>
                  <a:fillRect/>
                </a:stretch>
              </p:blipFill>
              <p:spPr>
                <a:xfrm>
                  <a:off x="9561751" y="2347181"/>
                  <a:ext cx="1087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E979FD27-ED6E-E11E-63FC-E24B7ECD3455}"/>
                    </a:ext>
                  </a:extLst>
                </p14:cNvPr>
                <p14:cNvContentPartPr/>
                <p14:nvPr/>
              </p14:nvContentPartPr>
              <p14:xfrm>
                <a:off x="10071871" y="1788461"/>
                <a:ext cx="1574280" cy="900000"/>
              </p14:xfrm>
            </p:contentPart>
          </mc:Choice>
          <mc:Fallback>
            <p:pic>
              <p:nvPicPr>
                <p:cNvPr id="100" name="Ink 99">
                  <a:extLst>
                    <a:ext uri="{FF2B5EF4-FFF2-40B4-BE49-F238E27FC236}">
                      <a16:creationId xmlns:a16="http://schemas.microsoft.com/office/drawing/2014/main" id="{E979FD27-ED6E-E11E-63FC-E24B7ECD3455}"/>
                    </a:ext>
                  </a:extLst>
                </p:cNvPr>
                <p:cNvPicPr/>
                <p:nvPr/>
              </p:nvPicPr>
              <p:blipFill>
                <a:blip r:embed="rId173"/>
                <a:stretch>
                  <a:fillRect/>
                </a:stretch>
              </p:blipFill>
              <p:spPr>
                <a:xfrm>
                  <a:off x="10062871" y="1779821"/>
                  <a:ext cx="159192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B48057AB-977D-C967-A3EA-137D7AE9F489}"/>
                    </a:ext>
                  </a:extLst>
                </p14:cNvPr>
                <p14:cNvContentPartPr/>
                <p14:nvPr/>
              </p14:nvContentPartPr>
              <p14:xfrm>
                <a:off x="9948031" y="1867661"/>
                <a:ext cx="1288440" cy="79560"/>
              </p14:xfrm>
            </p:contentPart>
          </mc:Choice>
          <mc:Fallback>
            <p:pic>
              <p:nvPicPr>
                <p:cNvPr id="101" name="Ink 100">
                  <a:extLst>
                    <a:ext uri="{FF2B5EF4-FFF2-40B4-BE49-F238E27FC236}">
                      <a16:creationId xmlns:a16="http://schemas.microsoft.com/office/drawing/2014/main" id="{B48057AB-977D-C967-A3EA-137D7AE9F489}"/>
                    </a:ext>
                  </a:extLst>
                </p:cNvPr>
                <p:cNvPicPr/>
                <p:nvPr/>
              </p:nvPicPr>
              <p:blipFill>
                <a:blip r:embed="rId175"/>
                <a:stretch>
                  <a:fillRect/>
                </a:stretch>
              </p:blipFill>
              <p:spPr>
                <a:xfrm>
                  <a:off x="9939031" y="1858661"/>
                  <a:ext cx="1306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88CAEF67-6E58-32B7-C922-513FD9D5C9E6}"/>
                    </a:ext>
                  </a:extLst>
                </p14:cNvPr>
                <p14:cNvContentPartPr/>
                <p14:nvPr/>
              </p14:nvContentPartPr>
              <p14:xfrm>
                <a:off x="10382911" y="2174021"/>
                <a:ext cx="98640" cy="240480"/>
              </p14:xfrm>
            </p:contentPart>
          </mc:Choice>
          <mc:Fallback>
            <p:pic>
              <p:nvPicPr>
                <p:cNvPr id="102" name="Ink 101">
                  <a:extLst>
                    <a:ext uri="{FF2B5EF4-FFF2-40B4-BE49-F238E27FC236}">
                      <a16:creationId xmlns:a16="http://schemas.microsoft.com/office/drawing/2014/main" id="{88CAEF67-6E58-32B7-C922-513FD9D5C9E6}"/>
                    </a:ext>
                  </a:extLst>
                </p:cNvPr>
                <p:cNvPicPr/>
                <p:nvPr/>
              </p:nvPicPr>
              <p:blipFill>
                <a:blip r:embed="rId177"/>
                <a:stretch>
                  <a:fillRect/>
                </a:stretch>
              </p:blipFill>
              <p:spPr>
                <a:xfrm>
                  <a:off x="10373911" y="2165381"/>
                  <a:ext cx="1162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BD58C344-F10F-24E5-441A-927BB1C936C3}"/>
                    </a:ext>
                  </a:extLst>
                </p14:cNvPr>
                <p14:cNvContentPartPr/>
                <p14:nvPr/>
              </p14:nvContentPartPr>
              <p14:xfrm>
                <a:off x="10638151" y="2144141"/>
                <a:ext cx="210960" cy="204480"/>
              </p14:xfrm>
            </p:contentPart>
          </mc:Choice>
          <mc:Fallback>
            <p:pic>
              <p:nvPicPr>
                <p:cNvPr id="103" name="Ink 102">
                  <a:extLst>
                    <a:ext uri="{FF2B5EF4-FFF2-40B4-BE49-F238E27FC236}">
                      <a16:creationId xmlns:a16="http://schemas.microsoft.com/office/drawing/2014/main" id="{BD58C344-F10F-24E5-441A-927BB1C936C3}"/>
                    </a:ext>
                  </a:extLst>
                </p:cNvPr>
                <p:cNvPicPr/>
                <p:nvPr/>
              </p:nvPicPr>
              <p:blipFill>
                <a:blip r:embed="rId179"/>
                <a:stretch>
                  <a:fillRect/>
                </a:stretch>
              </p:blipFill>
              <p:spPr>
                <a:xfrm>
                  <a:off x="10629511" y="2135501"/>
                  <a:ext cx="2286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E3944142-7EB7-CDFA-A70D-E53546F3574B}"/>
                    </a:ext>
                  </a:extLst>
                </p14:cNvPr>
                <p14:cNvContentPartPr/>
                <p14:nvPr/>
              </p14:nvContentPartPr>
              <p14:xfrm>
                <a:off x="10651111" y="2258981"/>
                <a:ext cx="113400" cy="32040"/>
              </p14:xfrm>
            </p:contentPart>
          </mc:Choice>
          <mc:Fallback>
            <p:pic>
              <p:nvPicPr>
                <p:cNvPr id="104" name="Ink 103">
                  <a:extLst>
                    <a:ext uri="{FF2B5EF4-FFF2-40B4-BE49-F238E27FC236}">
                      <a16:creationId xmlns:a16="http://schemas.microsoft.com/office/drawing/2014/main" id="{E3944142-7EB7-CDFA-A70D-E53546F3574B}"/>
                    </a:ext>
                  </a:extLst>
                </p:cNvPr>
                <p:cNvPicPr/>
                <p:nvPr/>
              </p:nvPicPr>
              <p:blipFill>
                <a:blip r:embed="rId181"/>
                <a:stretch>
                  <a:fillRect/>
                </a:stretch>
              </p:blipFill>
              <p:spPr>
                <a:xfrm>
                  <a:off x="10642111" y="2250341"/>
                  <a:ext cx="131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48388EEF-ED42-4490-E0F2-50F4E025D9EE}"/>
                    </a:ext>
                  </a:extLst>
                </p14:cNvPr>
                <p14:cNvContentPartPr/>
                <p14:nvPr/>
              </p14:nvContentPartPr>
              <p14:xfrm>
                <a:off x="10933351" y="2182661"/>
                <a:ext cx="360" cy="93240"/>
              </p14:xfrm>
            </p:contentPart>
          </mc:Choice>
          <mc:Fallback>
            <p:pic>
              <p:nvPicPr>
                <p:cNvPr id="105" name="Ink 104">
                  <a:extLst>
                    <a:ext uri="{FF2B5EF4-FFF2-40B4-BE49-F238E27FC236}">
                      <a16:creationId xmlns:a16="http://schemas.microsoft.com/office/drawing/2014/main" id="{48388EEF-ED42-4490-E0F2-50F4E025D9EE}"/>
                    </a:ext>
                  </a:extLst>
                </p:cNvPr>
                <p:cNvPicPr/>
                <p:nvPr/>
              </p:nvPicPr>
              <p:blipFill>
                <a:blip r:embed="rId183"/>
                <a:stretch>
                  <a:fillRect/>
                </a:stretch>
              </p:blipFill>
              <p:spPr>
                <a:xfrm>
                  <a:off x="10924351" y="2173661"/>
                  <a:ext cx="180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6" name="Ink 105">
                  <a:extLst>
                    <a:ext uri="{FF2B5EF4-FFF2-40B4-BE49-F238E27FC236}">
                      <a16:creationId xmlns:a16="http://schemas.microsoft.com/office/drawing/2014/main" id="{3F097AC5-40C2-B314-12BD-0F4F282E6C97}"/>
                    </a:ext>
                  </a:extLst>
                </p14:cNvPr>
                <p14:cNvContentPartPr/>
                <p14:nvPr/>
              </p14:nvContentPartPr>
              <p14:xfrm>
                <a:off x="10940911" y="2090501"/>
                <a:ext cx="87480" cy="131040"/>
              </p14:xfrm>
            </p:contentPart>
          </mc:Choice>
          <mc:Fallback>
            <p:pic>
              <p:nvPicPr>
                <p:cNvPr id="106" name="Ink 105">
                  <a:extLst>
                    <a:ext uri="{FF2B5EF4-FFF2-40B4-BE49-F238E27FC236}">
                      <a16:creationId xmlns:a16="http://schemas.microsoft.com/office/drawing/2014/main" id="{3F097AC5-40C2-B314-12BD-0F4F282E6C97}"/>
                    </a:ext>
                  </a:extLst>
                </p:cNvPr>
                <p:cNvPicPr/>
                <p:nvPr/>
              </p:nvPicPr>
              <p:blipFill>
                <a:blip r:embed="rId185"/>
                <a:stretch>
                  <a:fillRect/>
                </a:stretch>
              </p:blipFill>
              <p:spPr>
                <a:xfrm>
                  <a:off x="10932271" y="2081861"/>
                  <a:ext cx="1051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224DF075-F653-0DE5-F899-BBB52AF894DA}"/>
                    </a:ext>
                  </a:extLst>
                </p14:cNvPr>
                <p14:cNvContentPartPr/>
                <p14:nvPr/>
              </p14:nvContentPartPr>
              <p14:xfrm>
                <a:off x="5859511" y="1869101"/>
                <a:ext cx="4248000" cy="1366560"/>
              </p14:xfrm>
            </p:contentPart>
          </mc:Choice>
          <mc:Fallback>
            <p:pic>
              <p:nvPicPr>
                <p:cNvPr id="108" name="Ink 107">
                  <a:extLst>
                    <a:ext uri="{FF2B5EF4-FFF2-40B4-BE49-F238E27FC236}">
                      <a16:creationId xmlns:a16="http://schemas.microsoft.com/office/drawing/2014/main" id="{224DF075-F653-0DE5-F899-BBB52AF894DA}"/>
                    </a:ext>
                  </a:extLst>
                </p:cNvPr>
                <p:cNvPicPr/>
                <p:nvPr/>
              </p:nvPicPr>
              <p:blipFill>
                <a:blip r:embed="rId187"/>
                <a:stretch>
                  <a:fillRect/>
                </a:stretch>
              </p:blipFill>
              <p:spPr>
                <a:xfrm>
                  <a:off x="5850871" y="1860101"/>
                  <a:ext cx="4265640" cy="1384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C986192A-8915-558E-A880-EB70D472F078}"/>
                    </a:ext>
                  </a:extLst>
                </p14:cNvPr>
                <p14:cNvContentPartPr/>
                <p14:nvPr/>
              </p14:nvContentPartPr>
              <p14:xfrm>
                <a:off x="5698591" y="1858661"/>
                <a:ext cx="316440" cy="209520"/>
              </p14:xfrm>
            </p:contentPart>
          </mc:Choice>
          <mc:Fallback>
            <p:pic>
              <p:nvPicPr>
                <p:cNvPr id="109" name="Ink 108">
                  <a:extLst>
                    <a:ext uri="{FF2B5EF4-FFF2-40B4-BE49-F238E27FC236}">
                      <a16:creationId xmlns:a16="http://schemas.microsoft.com/office/drawing/2014/main" id="{C986192A-8915-558E-A880-EB70D472F078}"/>
                    </a:ext>
                  </a:extLst>
                </p:cNvPr>
                <p:cNvPicPr/>
                <p:nvPr/>
              </p:nvPicPr>
              <p:blipFill>
                <a:blip r:embed="rId189"/>
                <a:stretch>
                  <a:fillRect/>
                </a:stretch>
              </p:blipFill>
              <p:spPr>
                <a:xfrm>
                  <a:off x="5689951" y="1850021"/>
                  <a:ext cx="3340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F26D3B8A-3F42-9ED2-4813-7E1426F5EEBC}"/>
                    </a:ext>
                  </a:extLst>
                </p14:cNvPr>
                <p14:cNvContentPartPr/>
                <p14:nvPr/>
              </p14:nvContentPartPr>
              <p14:xfrm>
                <a:off x="7689391" y="3014981"/>
                <a:ext cx="158040" cy="278280"/>
              </p14:xfrm>
            </p:contentPart>
          </mc:Choice>
          <mc:Fallback>
            <p:pic>
              <p:nvPicPr>
                <p:cNvPr id="110" name="Ink 109">
                  <a:extLst>
                    <a:ext uri="{FF2B5EF4-FFF2-40B4-BE49-F238E27FC236}">
                      <a16:creationId xmlns:a16="http://schemas.microsoft.com/office/drawing/2014/main" id="{F26D3B8A-3F42-9ED2-4813-7E1426F5EEBC}"/>
                    </a:ext>
                  </a:extLst>
                </p:cNvPr>
                <p:cNvPicPr/>
                <p:nvPr/>
              </p:nvPicPr>
              <p:blipFill>
                <a:blip r:embed="rId191"/>
                <a:stretch>
                  <a:fillRect/>
                </a:stretch>
              </p:blipFill>
              <p:spPr>
                <a:xfrm>
                  <a:off x="7680751" y="3006341"/>
                  <a:ext cx="1756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7F076A53-EF15-9242-35E1-0D69F7A5774C}"/>
                    </a:ext>
                  </a:extLst>
                </p14:cNvPr>
                <p14:cNvContentPartPr/>
                <p14:nvPr/>
              </p14:nvContentPartPr>
              <p14:xfrm>
                <a:off x="7865431" y="2980061"/>
                <a:ext cx="301680" cy="257400"/>
              </p14:xfrm>
            </p:contentPart>
          </mc:Choice>
          <mc:Fallback>
            <p:pic>
              <p:nvPicPr>
                <p:cNvPr id="111" name="Ink 110">
                  <a:extLst>
                    <a:ext uri="{FF2B5EF4-FFF2-40B4-BE49-F238E27FC236}">
                      <a16:creationId xmlns:a16="http://schemas.microsoft.com/office/drawing/2014/main" id="{7F076A53-EF15-9242-35E1-0D69F7A5774C}"/>
                    </a:ext>
                  </a:extLst>
                </p:cNvPr>
                <p:cNvPicPr/>
                <p:nvPr/>
              </p:nvPicPr>
              <p:blipFill>
                <a:blip r:embed="rId193"/>
                <a:stretch>
                  <a:fillRect/>
                </a:stretch>
              </p:blipFill>
              <p:spPr>
                <a:xfrm>
                  <a:off x="7856431" y="2971061"/>
                  <a:ext cx="3193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BB388872-836A-9C93-BA78-CB4BBB26D78F}"/>
                    </a:ext>
                  </a:extLst>
                </p14:cNvPr>
                <p14:cNvContentPartPr/>
                <p14:nvPr/>
              </p14:nvContentPartPr>
              <p14:xfrm>
                <a:off x="8074591" y="3009221"/>
                <a:ext cx="346680" cy="142200"/>
              </p14:xfrm>
            </p:contentPart>
          </mc:Choice>
          <mc:Fallback>
            <p:pic>
              <p:nvPicPr>
                <p:cNvPr id="112" name="Ink 111">
                  <a:extLst>
                    <a:ext uri="{FF2B5EF4-FFF2-40B4-BE49-F238E27FC236}">
                      <a16:creationId xmlns:a16="http://schemas.microsoft.com/office/drawing/2014/main" id="{BB388872-836A-9C93-BA78-CB4BBB26D78F}"/>
                    </a:ext>
                  </a:extLst>
                </p:cNvPr>
                <p:cNvPicPr/>
                <p:nvPr/>
              </p:nvPicPr>
              <p:blipFill>
                <a:blip r:embed="rId195"/>
                <a:stretch>
                  <a:fillRect/>
                </a:stretch>
              </p:blipFill>
              <p:spPr>
                <a:xfrm>
                  <a:off x="8065591" y="3000581"/>
                  <a:ext cx="364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95252DCD-17AF-B8F7-940E-F2C19714A8C9}"/>
                    </a:ext>
                  </a:extLst>
                </p14:cNvPr>
                <p14:cNvContentPartPr/>
                <p14:nvPr/>
              </p14:nvContentPartPr>
              <p14:xfrm>
                <a:off x="2574151" y="2255741"/>
                <a:ext cx="355320" cy="114120"/>
              </p14:xfrm>
            </p:contentPart>
          </mc:Choice>
          <mc:Fallback>
            <p:pic>
              <p:nvPicPr>
                <p:cNvPr id="114" name="Ink 113">
                  <a:extLst>
                    <a:ext uri="{FF2B5EF4-FFF2-40B4-BE49-F238E27FC236}">
                      <a16:creationId xmlns:a16="http://schemas.microsoft.com/office/drawing/2014/main" id="{95252DCD-17AF-B8F7-940E-F2C19714A8C9}"/>
                    </a:ext>
                  </a:extLst>
                </p:cNvPr>
                <p:cNvPicPr/>
                <p:nvPr/>
              </p:nvPicPr>
              <p:blipFill>
                <a:blip r:embed="rId197"/>
                <a:stretch>
                  <a:fillRect/>
                </a:stretch>
              </p:blipFill>
              <p:spPr>
                <a:xfrm>
                  <a:off x="2565151" y="2246741"/>
                  <a:ext cx="3729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6DD3884A-BA8F-DAB2-EF25-9BD05088252C}"/>
                    </a:ext>
                  </a:extLst>
                </p14:cNvPr>
                <p14:cNvContentPartPr/>
                <p14:nvPr/>
              </p14:nvContentPartPr>
              <p14:xfrm>
                <a:off x="3649111" y="2336381"/>
                <a:ext cx="192240" cy="89280"/>
              </p14:xfrm>
            </p:contentPart>
          </mc:Choice>
          <mc:Fallback>
            <p:pic>
              <p:nvPicPr>
                <p:cNvPr id="115" name="Ink 114">
                  <a:extLst>
                    <a:ext uri="{FF2B5EF4-FFF2-40B4-BE49-F238E27FC236}">
                      <a16:creationId xmlns:a16="http://schemas.microsoft.com/office/drawing/2014/main" id="{6DD3884A-BA8F-DAB2-EF25-9BD05088252C}"/>
                    </a:ext>
                  </a:extLst>
                </p:cNvPr>
                <p:cNvPicPr/>
                <p:nvPr/>
              </p:nvPicPr>
              <p:blipFill>
                <a:blip r:embed="rId199"/>
                <a:stretch>
                  <a:fillRect/>
                </a:stretch>
              </p:blipFill>
              <p:spPr>
                <a:xfrm>
                  <a:off x="3640111" y="2327381"/>
                  <a:ext cx="2098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654EFB00-66D2-23EC-F528-67D48E4BB083}"/>
                    </a:ext>
                  </a:extLst>
                </p14:cNvPr>
                <p14:cNvContentPartPr/>
                <p14:nvPr/>
              </p14:nvContentPartPr>
              <p14:xfrm>
                <a:off x="2268511" y="3024341"/>
                <a:ext cx="289080" cy="70920"/>
              </p14:xfrm>
            </p:contentPart>
          </mc:Choice>
          <mc:Fallback>
            <p:pic>
              <p:nvPicPr>
                <p:cNvPr id="116" name="Ink 115">
                  <a:extLst>
                    <a:ext uri="{FF2B5EF4-FFF2-40B4-BE49-F238E27FC236}">
                      <a16:creationId xmlns:a16="http://schemas.microsoft.com/office/drawing/2014/main" id="{654EFB00-66D2-23EC-F528-67D48E4BB083}"/>
                    </a:ext>
                  </a:extLst>
                </p:cNvPr>
                <p:cNvPicPr/>
                <p:nvPr/>
              </p:nvPicPr>
              <p:blipFill>
                <a:blip r:embed="rId201"/>
                <a:stretch>
                  <a:fillRect/>
                </a:stretch>
              </p:blipFill>
              <p:spPr>
                <a:xfrm>
                  <a:off x="2259511" y="3015341"/>
                  <a:ext cx="3067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D541D752-89F3-FBAF-3CBB-B6B3F3BB12FE}"/>
                    </a:ext>
                  </a:extLst>
                </p14:cNvPr>
                <p14:cNvContentPartPr/>
                <p14:nvPr/>
              </p14:nvContentPartPr>
              <p14:xfrm>
                <a:off x="2458231" y="3577661"/>
                <a:ext cx="231480" cy="115920"/>
              </p14:xfrm>
            </p:contentPart>
          </mc:Choice>
          <mc:Fallback>
            <p:pic>
              <p:nvPicPr>
                <p:cNvPr id="117" name="Ink 116">
                  <a:extLst>
                    <a:ext uri="{FF2B5EF4-FFF2-40B4-BE49-F238E27FC236}">
                      <a16:creationId xmlns:a16="http://schemas.microsoft.com/office/drawing/2014/main" id="{D541D752-89F3-FBAF-3CBB-B6B3F3BB12FE}"/>
                    </a:ext>
                  </a:extLst>
                </p:cNvPr>
                <p:cNvPicPr/>
                <p:nvPr/>
              </p:nvPicPr>
              <p:blipFill>
                <a:blip r:embed="rId203"/>
                <a:stretch>
                  <a:fillRect/>
                </a:stretch>
              </p:blipFill>
              <p:spPr>
                <a:xfrm>
                  <a:off x="2449231" y="3569021"/>
                  <a:ext cx="2491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0A5D90A6-65B4-ECC9-7ACF-7A70A34F1CD2}"/>
                    </a:ext>
                  </a:extLst>
                </p14:cNvPr>
                <p14:cNvContentPartPr/>
                <p14:nvPr/>
              </p14:nvContentPartPr>
              <p14:xfrm>
                <a:off x="3243751" y="675701"/>
                <a:ext cx="254880" cy="756000"/>
              </p14:xfrm>
            </p:contentPart>
          </mc:Choice>
          <mc:Fallback>
            <p:pic>
              <p:nvPicPr>
                <p:cNvPr id="118" name="Ink 117">
                  <a:extLst>
                    <a:ext uri="{FF2B5EF4-FFF2-40B4-BE49-F238E27FC236}">
                      <a16:creationId xmlns:a16="http://schemas.microsoft.com/office/drawing/2014/main" id="{0A5D90A6-65B4-ECC9-7ACF-7A70A34F1CD2}"/>
                    </a:ext>
                  </a:extLst>
                </p:cNvPr>
                <p:cNvPicPr/>
                <p:nvPr/>
              </p:nvPicPr>
              <p:blipFill>
                <a:blip r:embed="rId205"/>
                <a:stretch>
                  <a:fillRect/>
                </a:stretch>
              </p:blipFill>
              <p:spPr>
                <a:xfrm>
                  <a:off x="3234751" y="667061"/>
                  <a:ext cx="272520" cy="773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9" name="Ink 118">
                  <a:extLst>
                    <a:ext uri="{FF2B5EF4-FFF2-40B4-BE49-F238E27FC236}">
                      <a16:creationId xmlns:a16="http://schemas.microsoft.com/office/drawing/2014/main" id="{B3DFD7BE-C951-BB2A-3631-1787D162EC62}"/>
                    </a:ext>
                  </a:extLst>
                </p14:cNvPr>
                <p14:cNvContentPartPr/>
                <p14:nvPr/>
              </p14:nvContentPartPr>
              <p14:xfrm>
                <a:off x="3509071" y="491021"/>
                <a:ext cx="223200" cy="285480"/>
              </p14:xfrm>
            </p:contentPart>
          </mc:Choice>
          <mc:Fallback>
            <p:pic>
              <p:nvPicPr>
                <p:cNvPr id="119" name="Ink 118">
                  <a:extLst>
                    <a:ext uri="{FF2B5EF4-FFF2-40B4-BE49-F238E27FC236}">
                      <a16:creationId xmlns:a16="http://schemas.microsoft.com/office/drawing/2014/main" id="{B3DFD7BE-C951-BB2A-3631-1787D162EC62}"/>
                    </a:ext>
                  </a:extLst>
                </p:cNvPr>
                <p:cNvPicPr/>
                <p:nvPr/>
              </p:nvPicPr>
              <p:blipFill>
                <a:blip r:embed="rId207"/>
                <a:stretch>
                  <a:fillRect/>
                </a:stretch>
              </p:blipFill>
              <p:spPr>
                <a:xfrm>
                  <a:off x="3500071" y="482021"/>
                  <a:ext cx="2408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0" name="Ink 119">
                  <a:extLst>
                    <a:ext uri="{FF2B5EF4-FFF2-40B4-BE49-F238E27FC236}">
                      <a16:creationId xmlns:a16="http://schemas.microsoft.com/office/drawing/2014/main" id="{D4565D5A-D5D0-5E20-6813-46F6A06CDB62}"/>
                    </a:ext>
                  </a:extLst>
                </p14:cNvPr>
                <p14:cNvContentPartPr/>
                <p14:nvPr/>
              </p14:nvContentPartPr>
              <p14:xfrm>
                <a:off x="3765391" y="577421"/>
                <a:ext cx="78480" cy="128880"/>
              </p14:xfrm>
            </p:contentPart>
          </mc:Choice>
          <mc:Fallback>
            <p:pic>
              <p:nvPicPr>
                <p:cNvPr id="120" name="Ink 119">
                  <a:extLst>
                    <a:ext uri="{FF2B5EF4-FFF2-40B4-BE49-F238E27FC236}">
                      <a16:creationId xmlns:a16="http://schemas.microsoft.com/office/drawing/2014/main" id="{D4565D5A-D5D0-5E20-6813-46F6A06CDB62}"/>
                    </a:ext>
                  </a:extLst>
                </p:cNvPr>
                <p:cNvPicPr/>
                <p:nvPr/>
              </p:nvPicPr>
              <p:blipFill>
                <a:blip r:embed="rId209"/>
                <a:stretch>
                  <a:fillRect/>
                </a:stretch>
              </p:blipFill>
              <p:spPr>
                <a:xfrm>
                  <a:off x="3756751" y="568421"/>
                  <a:ext cx="96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1" name="Ink 120">
                  <a:extLst>
                    <a:ext uri="{FF2B5EF4-FFF2-40B4-BE49-F238E27FC236}">
                      <a16:creationId xmlns:a16="http://schemas.microsoft.com/office/drawing/2014/main" id="{26732A5F-1FE1-84F5-F118-D07686FF7C39}"/>
                    </a:ext>
                  </a:extLst>
                </p14:cNvPr>
                <p14:cNvContentPartPr/>
                <p14:nvPr/>
              </p14:nvContentPartPr>
              <p14:xfrm>
                <a:off x="3904351" y="475541"/>
                <a:ext cx="233280" cy="201960"/>
              </p14:xfrm>
            </p:contentPart>
          </mc:Choice>
          <mc:Fallback>
            <p:pic>
              <p:nvPicPr>
                <p:cNvPr id="121" name="Ink 120">
                  <a:extLst>
                    <a:ext uri="{FF2B5EF4-FFF2-40B4-BE49-F238E27FC236}">
                      <a16:creationId xmlns:a16="http://schemas.microsoft.com/office/drawing/2014/main" id="{26732A5F-1FE1-84F5-F118-D07686FF7C39}"/>
                    </a:ext>
                  </a:extLst>
                </p:cNvPr>
                <p:cNvPicPr/>
                <p:nvPr/>
              </p:nvPicPr>
              <p:blipFill>
                <a:blip r:embed="rId211"/>
                <a:stretch>
                  <a:fillRect/>
                </a:stretch>
              </p:blipFill>
              <p:spPr>
                <a:xfrm>
                  <a:off x="3895351" y="466541"/>
                  <a:ext cx="250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2" name="Ink 121">
                  <a:extLst>
                    <a:ext uri="{FF2B5EF4-FFF2-40B4-BE49-F238E27FC236}">
                      <a16:creationId xmlns:a16="http://schemas.microsoft.com/office/drawing/2014/main" id="{3FABB43F-FD6A-2CD7-8AF3-10E53A42AE02}"/>
                    </a:ext>
                  </a:extLst>
                </p14:cNvPr>
                <p14:cNvContentPartPr/>
                <p14:nvPr/>
              </p14:nvContentPartPr>
              <p14:xfrm>
                <a:off x="4100551" y="307781"/>
                <a:ext cx="274320" cy="261360"/>
              </p14:xfrm>
            </p:contentPart>
          </mc:Choice>
          <mc:Fallback>
            <p:pic>
              <p:nvPicPr>
                <p:cNvPr id="122" name="Ink 121">
                  <a:extLst>
                    <a:ext uri="{FF2B5EF4-FFF2-40B4-BE49-F238E27FC236}">
                      <a16:creationId xmlns:a16="http://schemas.microsoft.com/office/drawing/2014/main" id="{3FABB43F-FD6A-2CD7-8AF3-10E53A42AE02}"/>
                    </a:ext>
                  </a:extLst>
                </p:cNvPr>
                <p:cNvPicPr/>
                <p:nvPr/>
              </p:nvPicPr>
              <p:blipFill>
                <a:blip r:embed="rId213"/>
                <a:stretch>
                  <a:fillRect/>
                </a:stretch>
              </p:blipFill>
              <p:spPr>
                <a:xfrm>
                  <a:off x="4091551" y="298781"/>
                  <a:ext cx="2919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6AB748CC-529D-FF63-4754-92AC4DEBA8DB}"/>
                    </a:ext>
                  </a:extLst>
                </p14:cNvPr>
                <p14:cNvContentPartPr/>
                <p14:nvPr/>
              </p14:nvContentPartPr>
              <p14:xfrm>
                <a:off x="3314671" y="202301"/>
                <a:ext cx="1177200" cy="704520"/>
              </p14:xfrm>
            </p:contentPart>
          </mc:Choice>
          <mc:Fallback>
            <p:pic>
              <p:nvPicPr>
                <p:cNvPr id="123" name="Ink 122">
                  <a:extLst>
                    <a:ext uri="{FF2B5EF4-FFF2-40B4-BE49-F238E27FC236}">
                      <a16:creationId xmlns:a16="http://schemas.microsoft.com/office/drawing/2014/main" id="{6AB748CC-529D-FF63-4754-92AC4DEBA8DB}"/>
                    </a:ext>
                  </a:extLst>
                </p:cNvPr>
                <p:cNvPicPr/>
                <p:nvPr/>
              </p:nvPicPr>
              <p:blipFill>
                <a:blip r:embed="rId215"/>
                <a:stretch>
                  <a:fillRect/>
                </a:stretch>
              </p:blipFill>
              <p:spPr>
                <a:xfrm>
                  <a:off x="3305671" y="193661"/>
                  <a:ext cx="119484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92A05B36-5FD0-FC03-1898-33A9283B25AE}"/>
                    </a:ext>
                  </a:extLst>
                </p14:cNvPr>
                <p14:cNvContentPartPr/>
                <p14:nvPr/>
              </p14:nvContentPartPr>
              <p14:xfrm>
                <a:off x="2989231" y="2330261"/>
                <a:ext cx="59400" cy="156960"/>
              </p14:xfrm>
            </p:contentPart>
          </mc:Choice>
          <mc:Fallback>
            <p:pic>
              <p:nvPicPr>
                <p:cNvPr id="125" name="Ink 124">
                  <a:extLst>
                    <a:ext uri="{FF2B5EF4-FFF2-40B4-BE49-F238E27FC236}">
                      <a16:creationId xmlns:a16="http://schemas.microsoft.com/office/drawing/2014/main" id="{92A05B36-5FD0-FC03-1898-33A9283B25AE}"/>
                    </a:ext>
                  </a:extLst>
                </p:cNvPr>
                <p:cNvPicPr/>
                <p:nvPr/>
              </p:nvPicPr>
              <p:blipFill>
                <a:blip r:embed="rId217"/>
                <a:stretch>
                  <a:fillRect/>
                </a:stretch>
              </p:blipFill>
              <p:spPr>
                <a:xfrm>
                  <a:off x="2980231" y="2321261"/>
                  <a:ext cx="77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6" name="Ink 125">
                  <a:extLst>
                    <a:ext uri="{FF2B5EF4-FFF2-40B4-BE49-F238E27FC236}">
                      <a16:creationId xmlns:a16="http://schemas.microsoft.com/office/drawing/2014/main" id="{94AB09C9-C68F-653C-480A-B986DDCFDA3A}"/>
                    </a:ext>
                  </a:extLst>
                </p14:cNvPr>
                <p14:cNvContentPartPr/>
                <p14:nvPr/>
              </p14:nvContentPartPr>
              <p14:xfrm>
                <a:off x="2959351" y="2313341"/>
                <a:ext cx="142920" cy="154440"/>
              </p14:xfrm>
            </p:contentPart>
          </mc:Choice>
          <mc:Fallback>
            <p:pic>
              <p:nvPicPr>
                <p:cNvPr id="126" name="Ink 125">
                  <a:extLst>
                    <a:ext uri="{FF2B5EF4-FFF2-40B4-BE49-F238E27FC236}">
                      <a16:creationId xmlns:a16="http://schemas.microsoft.com/office/drawing/2014/main" id="{94AB09C9-C68F-653C-480A-B986DDCFDA3A}"/>
                    </a:ext>
                  </a:extLst>
                </p:cNvPr>
                <p:cNvPicPr/>
                <p:nvPr/>
              </p:nvPicPr>
              <p:blipFill>
                <a:blip r:embed="rId219"/>
                <a:stretch>
                  <a:fillRect/>
                </a:stretch>
              </p:blipFill>
              <p:spPr>
                <a:xfrm>
                  <a:off x="2950351" y="2304341"/>
                  <a:ext cx="1605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FCF294F5-C2B6-F23E-C7FE-7C13CBC630B4}"/>
                    </a:ext>
                  </a:extLst>
                </p14:cNvPr>
                <p14:cNvContentPartPr/>
                <p14:nvPr/>
              </p14:nvContentPartPr>
              <p14:xfrm>
                <a:off x="2959351" y="2344661"/>
                <a:ext cx="133920" cy="51840"/>
              </p14:xfrm>
            </p:contentPart>
          </mc:Choice>
          <mc:Fallback>
            <p:pic>
              <p:nvPicPr>
                <p:cNvPr id="127" name="Ink 126">
                  <a:extLst>
                    <a:ext uri="{FF2B5EF4-FFF2-40B4-BE49-F238E27FC236}">
                      <a16:creationId xmlns:a16="http://schemas.microsoft.com/office/drawing/2014/main" id="{FCF294F5-C2B6-F23E-C7FE-7C13CBC630B4}"/>
                    </a:ext>
                  </a:extLst>
                </p:cNvPr>
                <p:cNvPicPr/>
                <p:nvPr/>
              </p:nvPicPr>
              <p:blipFill>
                <a:blip r:embed="rId221"/>
                <a:stretch>
                  <a:fillRect/>
                </a:stretch>
              </p:blipFill>
              <p:spPr>
                <a:xfrm>
                  <a:off x="2950351" y="2336021"/>
                  <a:ext cx="151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9" name="Ink 128">
                  <a:extLst>
                    <a:ext uri="{FF2B5EF4-FFF2-40B4-BE49-F238E27FC236}">
                      <a16:creationId xmlns:a16="http://schemas.microsoft.com/office/drawing/2014/main" id="{23324BA4-7B30-2A3D-88D1-0C24D9FD5A1D}"/>
                    </a:ext>
                  </a:extLst>
                </p14:cNvPr>
                <p14:cNvContentPartPr/>
                <p14:nvPr/>
              </p14:nvContentPartPr>
              <p14:xfrm>
                <a:off x="2546431" y="3020381"/>
                <a:ext cx="79200" cy="120600"/>
              </p14:xfrm>
            </p:contentPart>
          </mc:Choice>
          <mc:Fallback>
            <p:pic>
              <p:nvPicPr>
                <p:cNvPr id="129" name="Ink 128">
                  <a:extLst>
                    <a:ext uri="{FF2B5EF4-FFF2-40B4-BE49-F238E27FC236}">
                      <a16:creationId xmlns:a16="http://schemas.microsoft.com/office/drawing/2014/main" id="{23324BA4-7B30-2A3D-88D1-0C24D9FD5A1D}"/>
                    </a:ext>
                  </a:extLst>
                </p:cNvPr>
                <p:cNvPicPr/>
                <p:nvPr/>
              </p:nvPicPr>
              <p:blipFill>
                <a:blip r:embed="rId223"/>
                <a:stretch>
                  <a:fillRect/>
                </a:stretch>
              </p:blipFill>
              <p:spPr>
                <a:xfrm>
                  <a:off x="2537431" y="3011381"/>
                  <a:ext cx="96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0" name="Ink 129">
                  <a:extLst>
                    <a:ext uri="{FF2B5EF4-FFF2-40B4-BE49-F238E27FC236}">
                      <a16:creationId xmlns:a16="http://schemas.microsoft.com/office/drawing/2014/main" id="{78B95F6D-1920-E83A-8FA5-58E5B40782E9}"/>
                    </a:ext>
                  </a:extLst>
                </p14:cNvPr>
                <p14:cNvContentPartPr/>
                <p14:nvPr/>
              </p14:nvContentPartPr>
              <p14:xfrm>
                <a:off x="2552551" y="3027581"/>
                <a:ext cx="112320" cy="148320"/>
              </p14:xfrm>
            </p:contentPart>
          </mc:Choice>
          <mc:Fallback>
            <p:pic>
              <p:nvPicPr>
                <p:cNvPr id="130" name="Ink 129">
                  <a:extLst>
                    <a:ext uri="{FF2B5EF4-FFF2-40B4-BE49-F238E27FC236}">
                      <a16:creationId xmlns:a16="http://schemas.microsoft.com/office/drawing/2014/main" id="{78B95F6D-1920-E83A-8FA5-58E5B40782E9}"/>
                    </a:ext>
                  </a:extLst>
                </p:cNvPr>
                <p:cNvPicPr/>
                <p:nvPr/>
              </p:nvPicPr>
              <p:blipFill>
                <a:blip r:embed="rId225"/>
                <a:stretch>
                  <a:fillRect/>
                </a:stretch>
              </p:blipFill>
              <p:spPr>
                <a:xfrm>
                  <a:off x="2543911" y="3018941"/>
                  <a:ext cx="129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Ink 130">
                  <a:extLst>
                    <a:ext uri="{FF2B5EF4-FFF2-40B4-BE49-F238E27FC236}">
                      <a16:creationId xmlns:a16="http://schemas.microsoft.com/office/drawing/2014/main" id="{E2D2BAF1-A913-2A28-D635-AC68BA9A3C38}"/>
                    </a:ext>
                  </a:extLst>
                </p14:cNvPr>
                <p14:cNvContentPartPr/>
                <p14:nvPr/>
              </p14:nvContentPartPr>
              <p14:xfrm>
                <a:off x="2526991" y="3082661"/>
                <a:ext cx="119520" cy="22680"/>
              </p14:xfrm>
            </p:contentPart>
          </mc:Choice>
          <mc:Fallback>
            <p:pic>
              <p:nvPicPr>
                <p:cNvPr id="131" name="Ink 130">
                  <a:extLst>
                    <a:ext uri="{FF2B5EF4-FFF2-40B4-BE49-F238E27FC236}">
                      <a16:creationId xmlns:a16="http://schemas.microsoft.com/office/drawing/2014/main" id="{E2D2BAF1-A913-2A28-D635-AC68BA9A3C38}"/>
                    </a:ext>
                  </a:extLst>
                </p:cNvPr>
                <p:cNvPicPr/>
                <p:nvPr/>
              </p:nvPicPr>
              <p:blipFill>
                <a:blip r:embed="rId227"/>
                <a:stretch>
                  <a:fillRect/>
                </a:stretch>
              </p:blipFill>
              <p:spPr>
                <a:xfrm>
                  <a:off x="2517991" y="3074021"/>
                  <a:ext cx="1371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3" name="Ink 132">
                  <a:extLst>
                    <a:ext uri="{FF2B5EF4-FFF2-40B4-BE49-F238E27FC236}">
                      <a16:creationId xmlns:a16="http://schemas.microsoft.com/office/drawing/2014/main" id="{228968E2-E053-43B2-AB8A-9AFE3D3CDFB5}"/>
                    </a:ext>
                  </a:extLst>
                </p14:cNvPr>
                <p14:cNvContentPartPr/>
                <p14:nvPr/>
              </p14:nvContentPartPr>
              <p14:xfrm>
                <a:off x="2928751" y="4677101"/>
                <a:ext cx="188280" cy="424080"/>
              </p14:xfrm>
            </p:contentPart>
          </mc:Choice>
          <mc:Fallback>
            <p:pic>
              <p:nvPicPr>
                <p:cNvPr id="133" name="Ink 132">
                  <a:extLst>
                    <a:ext uri="{FF2B5EF4-FFF2-40B4-BE49-F238E27FC236}">
                      <a16:creationId xmlns:a16="http://schemas.microsoft.com/office/drawing/2014/main" id="{228968E2-E053-43B2-AB8A-9AFE3D3CDFB5}"/>
                    </a:ext>
                  </a:extLst>
                </p:cNvPr>
                <p:cNvPicPr/>
                <p:nvPr/>
              </p:nvPicPr>
              <p:blipFill>
                <a:blip r:embed="rId229"/>
                <a:stretch>
                  <a:fillRect/>
                </a:stretch>
              </p:blipFill>
              <p:spPr>
                <a:xfrm>
                  <a:off x="2920111" y="4668101"/>
                  <a:ext cx="2059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4" name="Ink 133">
                  <a:extLst>
                    <a:ext uri="{FF2B5EF4-FFF2-40B4-BE49-F238E27FC236}">
                      <a16:creationId xmlns:a16="http://schemas.microsoft.com/office/drawing/2014/main" id="{892E4D61-0F2E-2938-EA81-B65A49DF15A3}"/>
                    </a:ext>
                  </a:extLst>
                </p14:cNvPr>
                <p14:cNvContentPartPr/>
                <p14:nvPr/>
              </p14:nvContentPartPr>
              <p14:xfrm>
                <a:off x="3018391" y="5039981"/>
                <a:ext cx="158760" cy="117720"/>
              </p14:xfrm>
            </p:contentPart>
          </mc:Choice>
          <mc:Fallback>
            <p:pic>
              <p:nvPicPr>
                <p:cNvPr id="134" name="Ink 133">
                  <a:extLst>
                    <a:ext uri="{FF2B5EF4-FFF2-40B4-BE49-F238E27FC236}">
                      <a16:creationId xmlns:a16="http://schemas.microsoft.com/office/drawing/2014/main" id="{892E4D61-0F2E-2938-EA81-B65A49DF15A3}"/>
                    </a:ext>
                  </a:extLst>
                </p:cNvPr>
                <p:cNvPicPr/>
                <p:nvPr/>
              </p:nvPicPr>
              <p:blipFill>
                <a:blip r:embed="rId231"/>
                <a:stretch>
                  <a:fillRect/>
                </a:stretch>
              </p:blipFill>
              <p:spPr>
                <a:xfrm>
                  <a:off x="3009391" y="5031341"/>
                  <a:ext cx="1764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5" name="Ink 134">
                  <a:extLst>
                    <a:ext uri="{FF2B5EF4-FFF2-40B4-BE49-F238E27FC236}">
                      <a16:creationId xmlns:a16="http://schemas.microsoft.com/office/drawing/2014/main" id="{128EEA68-D500-9A98-F089-A48334814A06}"/>
                    </a:ext>
                  </a:extLst>
                </p14:cNvPr>
                <p14:cNvContentPartPr/>
                <p14:nvPr/>
              </p14:nvContentPartPr>
              <p14:xfrm>
                <a:off x="3001831" y="5429861"/>
                <a:ext cx="210240" cy="166680"/>
              </p14:xfrm>
            </p:contentPart>
          </mc:Choice>
          <mc:Fallback>
            <p:pic>
              <p:nvPicPr>
                <p:cNvPr id="135" name="Ink 134">
                  <a:extLst>
                    <a:ext uri="{FF2B5EF4-FFF2-40B4-BE49-F238E27FC236}">
                      <a16:creationId xmlns:a16="http://schemas.microsoft.com/office/drawing/2014/main" id="{128EEA68-D500-9A98-F089-A48334814A06}"/>
                    </a:ext>
                  </a:extLst>
                </p:cNvPr>
                <p:cNvPicPr/>
                <p:nvPr/>
              </p:nvPicPr>
              <p:blipFill>
                <a:blip r:embed="rId233"/>
                <a:stretch>
                  <a:fillRect/>
                </a:stretch>
              </p:blipFill>
              <p:spPr>
                <a:xfrm>
                  <a:off x="2992831" y="5420861"/>
                  <a:ext cx="227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6" name="Ink 135">
                  <a:extLst>
                    <a:ext uri="{FF2B5EF4-FFF2-40B4-BE49-F238E27FC236}">
                      <a16:creationId xmlns:a16="http://schemas.microsoft.com/office/drawing/2014/main" id="{E2168F8B-2365-6763-B631-C33C03D7262F}"/>
                    </a:ext>
                  </a:extLst>
                </p14:cNvPr>
                <p14:cNvContentPartPr/>
                <p14:nvPr/>
              </p14:nvContentPartPr>
              <p14:xfrm>
                <a:off x="3197671" y="5422301"/>
                <a:ext cx="163080" cy="94680"/>
              </p14:xfrm>
            </p:contentPart>
          </mc:Choice>
          <mc:Fallback>
            <p:pic>
              <p:nvPicPr>
                <p:cNvPr id="136" name="Ink 135">
                  <a:extLst>
                    <a:ext uri="{FF2B5EF4-FFF2-40B4-BE49-F238E27FC236}">
                      <a16:creationId xmlns:a16="http://schemas.microsoft.com/office/drawing/2014/main" id="{E2168F8B-2365-6763-B631-C33C03D7262F}"/>
                    </a:ext>
                  </a:extLst>
                </p:cNvPr>
                <p:cNvPicPr/>
                <p:nvPr/>
              </p:nvPicPr>
              <p:blipFill>
                <a:blip r:embed="rId235"/>
                <a:stretch>
                  <a:fillRect/>
                </a:stretch>
              </p:blipFill>
              <p:spPr>
                <a:xfrm>
                  <a:off x="3188671" y="5413301"/>
                  <a:ext cx="1807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7" name="Ink 136">
                  <a:extLst>
                    <a:ext uri="{FF2B5EF4-FFF2-40B4-BE49-F238E27FC236}">
                      <a16:creationId xmlns:a16="http://schemas.microsoft.com/office/drawing/2014/main" id="{68E188A8-8A5C-413E-2533-626F3C98868E}"/>
                    </a:ext>
                  </a:extLst>
                </p14:cNvPr>
                <p14:cNvContentPartPr/>
                <p14:nvPr/>
              </p14:nvContentPartPr>
              <p14:xfrm>
                <a:off x="3318991" y="5317901"/>
                <a:ext cx="199080" cy="145080"/>
              </p14:xfrm>
            </p:contentPart>
          </mc:Choice>
          <mc:Fallback>
            <p:pic>
              <p:nvPicPr>
                <p:cNvPr id="137" name="Ink 136">
                  <a:extLst>
                    <a:ext uri="{FF2B5EF4-FFF2-40B4-BE49-F238E27FC236}">
                      <a16:creationId xmlns:a16="http://schemas.microsoft.com/office/drawing/2014/main" id="{68E188A8-8A5C-413E-2533-626F3C98868E}"/>
                    </a:ext>
                  </a:extLst>
                </p:cNvPr>
                <p:cNvPicPr/>
                <p:nvPr/>
              </p:nvPicPr>
              <p:blipFill>
                <a:blip r:embed="rId237"/>
                <a:stretch>
                  <a:fillRect/>
                </a:stretch>
              </p:blipFill>
              <p:spPr>
                <a:xfrm>
                  <a:off x="3309991" y="5308901"/>
                  <a:ext cx="2167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Ink 137">
                  <a:extLst>
                    <a:ext uri="{FF2B5EF4-FFF2-40B4-BE49-F238E27FC236}">
                      <a16:creationId xmlns:a16="http://schemas.microsoft.com/office/drawing/2014/main" id="{64EA7399-1663-2796-7B09-23C2E0C88C2A}"/>
                    </a:ext>
                  </a:extLst>
                </p14:cNvPr>
                <p14:cNvContentPartPr/>
                <p14:nvPr/>
              </p14:nvContentPartPr>
              <p14:xfrm>
                <a:off x="3509791" y="5157701"/>
                <a:ext cx="330480" cy="261720"/>
              </p14:xfrm>
            </p:contentPart>
          </mc:Choice>
          <mc:Fallback>
            <p:pic>
              <p:nvPicPr>
                <p:cNvPr id="138" name="Ink 137">
                  <a:extLst>
                    <a:ext uri="{FF2B5EF4-FFF2-40B4-BE49-F238E27FC236}">
                      <a16:creationId xmlns:a16="http://schemas.microsoft.com/office/drawing/2014/main" id="{64EA7399-1663-2796-7B09-23C2E0C88C2A}"/>
                    </a:ext>
                  </a:extLst>
                </p:cNvPr>
                <p:cNvPicPr/>
                <p:nvPr/>
              </p:nvPicPr>
              <p:blipFill>
                <a:blip r:embed="rId239"/>
                <a:stretch>
                  <a:fillRect/>
                </a:stretch>
              </p:blipFill>
              <p:spPr>
                <a:xfrm>
                  <a:off x="3500791" y="5149061"/>
                  <a:ext cx="3481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Ink 138">
                  <a:extLst>
                    <a:ext uri="{FF2B5EF4-FFF2-40B4-BE49-F238E27FC236}">
                      <a16:creationId xmlns:a16="http://schemas.microsoft.com/office/drawing/2014/main" id="{ABCF1493-FDEE-3A51-F39A-8F721C5CE61A}"/>
                    </a:ext>
                  </a:extLst>
                </p14:cNvPr>
                <p14:cNvContentPartPr/>
                <p14:nvPr/>
              </p14:nvContentPartPr>
              <p14:xfrm>
                <a:off x="3883831" y="5151581"/>
                <a:ext cx="157680" cy="69840"/>
              </p14:xfrm>
            </p:contentPart>
          </mc:Choice>
          <mc:Fallback>
            <p:pic>
              <p:nvPicPr>
                <p:cNvPr id="139" name="Ink 138">
                  <a:extLst>
                    <a:ext uri="{FF2B5EF4-FFF2-40B4-BE49-F238E27FC236}">
                      <a16:creationId xmlns:a16="http://schemas.microsoft.com/office/drawing/2014/main" id="{ABCF1493-FDEE-3A51-F39A-8F721C5CE61A}"/>
                    </a:ext>
                  </a:extLst>
                </p:cNvPr>
                <p:cNvPicPr/>
                <p:nvPr/>
              </p:nvPicPr>
              <p:blipFill>
                <a:blip r:embed="rId241"/>
                <a:stretch>
                  <a:fillRect/>
                </a:stretch>
              </p:blipFill>
              <p:spPr>
                <a:xfrm>
                  <a:off x="3874831" y="5142581"/>
                  <a:ext cx="1753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Ink 139">
                  <a:extLst>
                    <a:ext uri="{FF2B5EF4-FFF2-40B4-BE49-F238E27FC236}">
                      <a16:creationId xmlns:a16="http://schemas.microsoft.com/office/drawing/2014/main" id="{3139F446-9485-FA1A-9A53-E866DED58BD1}"/>
                    </a:ext>
                  </a:extLst>
                </p14:cNvPr>
                <p14:cNvContentPartPr/>
                <p14:nvPr/>
              </p14:nvContentPartPr>
              <p14:xfrm>
                <a:off x="4122151" y="4924061"/>
                <a:ext cx="286200" cy="277560"/>
              </p14:xfrm>
            </p:contentPart>
          </mc:Choice>
          <mc:Fallback>
            <p:pic>
              <p:nvPicPr>
                <p:cNvPr id="140" name="Ink 139">
                  <a:extLst>
                    <a:ext uri="{FF2B5EF4-FFF2-40B4-BE49-F238E27FC236}">
                      <a16:creationId xmlns:a16="http://schemas.microsoft.com/office/drawing/2014/main" id="{3139F446-9485-FA1A-9A53-E866DED58BD1}"/>
                    </a:ext>
                  </a:extLst>
                </p:cNvPr>
                <p:cNvPicPr/>
                <p:nvPr/>
              </p:nvPicPr>
              <p:blipFill>
                <a:blip r:embed="rId243"/>
                <a:stretch>
                  <a:fillRect/>
                </a:stretch>
              </p:blipFill>
              <p:spPr>
                <a:xfrm>
                  <a:off x="4113511" y="4915421"/>
                  <a:ext cx="3038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1" name="Ink 140">
                  <a:extLst>
                    <a:ext uri="{FF2B5EF4-FFF2-40B4-BE49-F238E27FC236}">
                      <a16:creationId xmlns:a16="http://schemas.microsoft.com/office/drawing/2014/main" id="{FF1E244B-D1F3-CA2C-0D7B-6F62856EB5F2}"/>
                    </a:ext>
                  </a:extLst>
                </p14:cNvPr>
                <p14:cNvContentPartPr/>
                <p14:nvPr/>
              </p14:nvContentPartPr>
              <p14:xfrm>
                <a:off x="4427791" y="4935941"/>
                <a:ext cx="146160" cy="338400"/>
              </p14:xfrm>
            </p:contentPart>
          </mc:Choice>
          <mc:Fallback>
            <p:pic>
              <p:nvPicPr>
                <p:cNvPr id="141" name="Ink 140">
                  <a:extLst>
                    <a:ext uri="{FF2B5EF4-FFF2-40B4-BE49-F238E27FC236}">
                      <a16:creationId xmlns:a16="http://schemas.microsoft.com/office/drawing/2014/main" id="{FF1E244B-D1F3-CA2C-0D7B-6F62856EB5F2}"/>
                    </a:ext>
                  </a:extLst>
                </p:cNvPr>
                <p:cNvPicPr/>
                <p:nvPr/>
              </p:nvPicPr>
              <p:blipFill>
                <a:blip r:embed="rId245"/>
                <a:stretch>
                  <a:fillRect/>
                </a:stretch>
              </p:blipFill>
              <p:spPr>
                <a:xfrm>
                  <a:off x="4418791" y="4926941"/>
                  <a:ext cx="1638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2" name="Ink 141">
                  <a:extLst>
                    <a:ext uri="{FF2B5EF4-FFF2-40B4-BE49-F238E27FC236}">
                      <a16:creationId xmlns:a16="http://schemas.microsoft.com/office/drawing/2014/main" id="{676ACCD4-82B3-561C-FC4D-CAFF97390256}"/>
                    </a:ext>
                  </a:extLst>
                </p14:cNvPr>
                <p14:cNvContentPartPr/>
                <p14:nvPr/>
              </p14:nvContentPartPr>
              <p14:xfrm>
                <a:off x="4553791" y="4841261"/>
                <a:ext cx="140760" cy="183240"/>
              </p14:xfrm>
            </p:contentPart>
          </mc:Choice>
          <mc:Fallback>
            <p:pic>
              <p:nvPicPr>
                <p:cNvPr id="142" name="Ink 141">
                  <a:extLst>
                    <a:ext uri="{FF2B5EF4-FFF2-40B4-BE49-F238E27FC236}">
                      <a16:creationId xmlns:a16="http://schemas.microsoft.com/office/drawing/2014/main" id="{676ACCD4-82B3-561C-FC4D-CAFF97390256}"/>
                    </a:ext>
                  </a:extLst>
                </p:cNvPr>
                <p:cNvPicPr/>
                <p:nvPr/>
              </p:nvPicPr>
              <p:blipFill>
                <a:blip r:embed="rId247"/>
                <a:stretch>
                  <a:fillRect/>
                </a:stretch>
              </p:blipFill>
              <p:spPr>
                <a:xfrm>
                  <a:off x="4544791" y="4832621"/>
                  <a:ext cx="158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3" name="Ink 142">
                  <a:extLst>
                    <a:ext uri="{FF2B5EF4-FFF2-40B4-BE49-F238E27FC236}">
                      <a16:creationId xmlns:a16="http://schemas.microsoft.com/office/drawing/2014/main" id="{6D604D65-26B9-CF83-7413-E5310E76A2B7}"/>
                    </a:ext>
                  </a:extLst>
                </p14:cNvPr>
                <p14:cNvContentPartPr/>
                <p14:nvPr/>
              </p14:nvContentPartPr>
              <p14:xfrm>
                <a:off x="4759711" y="4707341"/>
                <a:ext cx="303480" cy="257760"/>
              </p14:xfrm>
            </p:contentPart>
          </mc:Choice>
          <mc:Fallback>
            <p:pic>
              <p:nvPicPr>
                <p:cNvPr id="143" name="Ink 142">
                  <a:extLst>
                    <a:ext uri="{FF2B5EF4-FFF2-40B4-BE49-F238E27FC236}">
                      <a16:creationId xmlns:a16="http://schemas.microsoft.com/office/drawing/2014/main" id="{6D604D65-26B9-CF83-7413-E5310E76A2B7}"/>
                    </a:ext>
                  </a:extLst>
                </p:cNvPr>
                <p:cNvPicPr/>
                <p:nvPr/>
              </p:nvPicPr>
              <p:blipFill>
                <a:blip r:embed="rId249"/>
                <a:stretch>
                  <a:fillRect/>
                </a:stretch>
              </p:blipFill>
              <p:spPr>
                <a:xfrm>
                  <a:off x="4751071" y="4698701"/>
                  <a:ext cx="3211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4" name="Ink 143">
                  <a:extLst>
                    <a:ext uri="{FF2B5EF4-FFF2-40B4-BE49-F238E27FC236}">
                      <a16:creationId xmlns:a16="http://schemas.microsoft.com/office/drawing/2014/main" id="{3AB45B97-880E-B52B-3F17-0C43335574A7}"/>
                    </a:ext>
                  </a:extLst>
                </p14:cNvPr>
                <p14:cNvContentPartPr/>
                <p14:nvPr/>
              </p14:nvContentPartPr>
              <p14:xfrm>
                <a:off x="4980031" y="4729301"/>
                <a:ext cx="221760" cy="158040"/>
              </p14:xfrm>
            </p:contentPart>
          </mc:Choice>
          <mc:Fallback>
            <p:pic>
              <p:nvPicPr>
                <p:cNvPr id="144" name="Ink 143">
                  <a:extLst>
                    <a:ext uri="{FF2B5EF4-FFF2-40B4-BE49-F238E27FC236}">
                      <a16:creationId xmlns:a16="http://schemas.microsoft.com/office/drawing/2014/main" id="{3AB45B97-880E-B52B-3F17-0C43335574A7}"/>
                    </a:ext>
                  </a:extLst>
                </p:cNvPr>
                <p:cNvPicPr/>
                <p:nvPr/>
              </p:nvPicPr>
              <p:blipFill>
                <a:blip r:embed="rId251"/>
                <a:stretch>
                  <a:fillRect/>
                </a:stretch>
              </p:blipFill>
              <p:spPr>
                <a:xfrm>
                  <a:off x="4971391" y="4720301"/>
                  <a:ext cx="239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5" name="Ink 144">
                  <a:extLst>
                    <a:ext uri="{FF2B5EF4-FFF2-40B4-BE49-F238E27FC236}">
                      <a16:creationId xmlns:a16="http://schemas.microsoft.com/office/drawing/2014/main" id="{0B3F0DA0-4DF9-16B5-4C93-CA3C7C0AFA3B}"/>
                    </a:ext>
                  </a:extLst>
                </p14:cNvPr>
                <p14:cNvContentPartPr/>
                <p14:nvPr/>
              </p14:nvContentPartPr>
              <p14:xfrm>
                <a:off x="5290351" y="5540381"/>
                <a:ext cx="423360" cy="283680"/>
              </p14:xfrm>
            </p:contentPart>
          </mc:Choice>
          <mc:Fallback>
            <p:pic>
              <p:nvPicPr>
                <p:cNvPr id="145" name="Ink 144">
                  <a:extLst>
                    <a:ext uri="{FF2B5EF4-FFF2-40B4-BE49-F238E27FC236}">
                      <a16:creationId xmlns:a16="http://schemas.microsoft.com/office/drawing/2014/main" id="{0B3F0DA0-4DF9-16B5-4C93-CA3C7C0AFA3B}"/>
                    </a:ext>
                  </a:extLst>
                </p:cNvPr>
                <p:cNvPicPr/>
                <p:nvPr/>
              </p:nvPicPr>
              <p:blipFill>
                <a:blip r:embed="rId253"/>
                <a:stretch>
                  <a:fillRect/>
                </a:stretch>
              </p:blipFill>
              <p:spPr>
                <a:xfrm>
                  <a:off x="5281351" y="5531381"/>
                  <a:ext cx="441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6" name="Ink 145">
                  <a:extLst>
                    <a:ext uri="{FF2B5EF4-FFF2-40B4-BE49-F238E27FC236}">
                      <a16:creationId xmlns:a16="http://schemas.microsoft.com/office/drawing/2014/main" id="{887B798D-1865-D1B2-D1D1-A023A3CBA260}"/>
                    </a:ext>
                  </a:extLst>
                </p14:cNvPr>
                <p14:cNvContentPartPr/>
                <p14:nvPr/>
              </p14:nvContentPartPr>
              <p14:xfrm>
                <a:off x="5756551" y="5495741"/>
                <a:ext cx="169560" cy="156600"/>
              </p14:xfrm>
            </p:contentPart>
          </mc:Choice>
          <mc:Fallback>
            <p:pic>
              <p:nvPicPr>
                <p:cNvPr id="146" name="Ink 145">
                  <a:extLst>
                    <a:ext uri="{FF2B5EF4-FFF2-40B4-BE49-F238E27FC236}">
                      <a16:creationId xmlns:a16="http://schemas.microsoft.com/office/drawing/2014/main" id="{887B798D-1865-D1B2-D1D1-A023A3CBA260}"/>
                    </a:ext>
                  </a:extLst>
                </p:cNvPr>
                <p:cNvPicPr/>
                <p:nvPr/>
              </p:nvPicPr>
              <p:blipFill>
                <a:blip r:embed="rId255"/>
                <a:stretch>
                  <a:fillRect/>
                </a:stretch>
              </p:blipFill>
              <p:spPr>
                <a:xfrm>
                  <a:off x="5747911" y="5487101"/>
                  <a:ext cx="187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7" name="Ink 146">
                  <a:extLst>
                    <a:ext uri="{FF2B5EF4-FFF2-40B4-BE49-F238E27FC236}">
                      <a16:creationId xmlns:a16="http://schemas.microsoft.com/office/drawing/2014/main" id="{805A1A9F-21AC-1AFF-A9C2-9A910D50306A}"/>
                    </a:ext>
                  </a:extLst>
                </p14:cNvPr>
                <p14:cNvContentPartPr/>
                <p14:nvPr/>
              </p14:nvContentPartPr>
              <p14:xfrm>
                <a:off x="5988031" y="5351741"/>
                <a:ext cx="154800" cy="241920"/>
              </p14:xfrm>
            </p:contentPart>
          </mc:Choice>
          <mc:Fallback>
            <p:pic>
              <p:nvPicPr>
                <p:cNvPr id="147" name="Ink 146">
                  <a:extLst>
                    <a:ext uri="{FF2B5EF4-FFF2-40B4-BE49-F238E27FC236}">
                      <a16:creationId xmlns:a16="http://schemas.microsoft.com/office/drawing/2014/main" id="{805A1A9F-21AC-1AFF-A9C2-9A910D50306A}"/>
                    </a:ext>
                  </a:extLst>
                </p:cNvPr>
                <p:cNvPicPr/>
                <p:nvPr/>
              </p:nvPicPr>
              <p:blipFill>
                <a:blip r:embed="rId257"/>
                <a:stretch>
                  <a:fillRect/>
                </a:stretch>
              </p:blipFill>
              <p:spPr>
                <a:xfrm>
                  <a:off x="5979031" y="5343101"/>
                  <a:ext cx="1724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8" name="Ink 147">
                  <a:extLst>
                    <a:ext uri="{FF2B5EF4-FFF2-40B4-BE49-F238E27FC236}">
                      <a16:creationId xmlns:a16="http://schemas.microsoft.com/office/drawing/2014/main" id="{2245F00C-D673-8AB3-4B46-6044E3679E79}"/>
                    </a:ext>
                  </a:extLst>
                </p14:cNvPr>
                <p14:cNvContentPartPr/>
                <p14:nvPr/>
              </p14:nvContentPartPr>
              <p14:xfrm>
                <a:off x="6212671" y="5361101"/>
                <a:ext cx="188280" cy="177480"/>
              </p14:xfrm>
            </p:contentPart>
          </mc:Choice>
          <mc:Fallback>
            <p:pic>
              <p:nvPicPr>
                <p:cNvPr id="148" name="Ink 147">
                  <a:extLst>
                    <a:ext uri="{FF2B5EF4-FFF2-40B4-BE49-F238E27FC236}">
                      <a16:creationId xmlns:a16="http://schemas.microsoft.com/office/drawing/2014/main" id="{2245F00C-D673-8AB3-4B46-6044E3679E79}"/>
                    </a:ext>
                  </a:extLst>
                </p:cNvPr>
                <p:cNvPicPr/>
                <p:nvPr/>
              </p:nvPicPr>
              <p:blipFill>
                <a:blip r:embed="rId259"/>
                <a:stretch>
                  <a:fillRect/>
                </a:stretch>
              </p:blipFill>
              <p:spPr>
                <a:xfrm>
                  <a:off x="6203671" y="5352461"/>
                  <a:ext cx="2059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9" name="Ink 148">
                  <a:extLst>
                    <a:ext uri="{FF2B5EF4-FFF2-40B4-BE49-F238E27FC236}">
                      <a16:creationId xmlns:a16="http://schemas.microsoft.com/office/drawing/2014/main" id="{79814A87-38EB-0573-F1BC-8F9D2BBD387F}"/>
                    </a:ext>
                  </a:extLst>
                </p14:cNvPr>
                <p14:cNvContentPartPr/>
                <p14:nvPr/>
              </p14:nvContentPartPr>
              <p14:xfrm>
                <a:off x="6647551" y="5268941"/>
                <a:ext cx="205560" cy="50040"/>
              </p14:xfrm>
            </p:contentPart>
          </mc:Choice>
          <mc:Fallback>
            <p:pic>
              <p:nvPicPr>
                <p:cNvPr id="149" name="Ink 148">
                  <a:extLst>
                    <a:ext uri="{FF2B5EF4-FFF2-40B4-BE49-F238E27FC236}">
                      <a16:creationId xmlns:a16="http://schemas.microsoft.com/office/drawing/2014/main" id="{79814A87-38EB-0573-F1BC-8F9D2BBD387F}"/>
                    </a:ext>
                  </a:extLst>
                </p:cNvPr>
                <p:cNvPicPr/>
                <p:nvPr/>
              </p:nvPicPr>
              <p:blipFill>
                <a:blip r:embed="rId261"/>
                <a:stretch>
                  <a:fillRect/>
                </a:stretch>
              </p:blipFill>
              <p:spPr>
                <a:xfrm>
                  <a:off x="6638911" y="5259941"/>
                  <a:ext cx="2232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4" name="Ink 163">
                  <a:extLst>
                    <a:ext uri="{FF2B5EF4-FFF2-40B4-BE49-F238E27FC236}">
                      <a16:creationId xmlns:a16="http://schemas.microsoft.com/office/drawing/2014/main" id="{9996D80D-E856-9882-73C5-B5FC1F42C72A}"/>
                    </a:ext>
                  </a:extLst>
                </p14:cNvPr>
                <p14:cNvContentPartPr/>
                <p14:nvPr/>
              </p14:nvContentPartPr>
              <p14:xfrm>
                <a:off x="4532551" y="5046461"/>
                <a:ext cx="403200" cy="115920"/>
              </p14:xfrm>
            </p:contentPart>
          </mc:Choice>
          <mc:Fallback>
            <p:pic>
              <p:nvPicPr>
                <p:cNvPr id="164" name="Ink 163">
                  <a:extLst>
                    <a:ext uri="{FF2B5EF4-FFF2-40B4-BE49-F238E27FC236}">
                      <a16:creationId xmlns:a16="http://schemas.microsoft.com/office/drawing/2014/main" id="{9996D80D-E856-9882-73C5-B5FC1F42C72A}"/>
                    </a:ext>
                  </a:extLst>
                </p:cNvPr>
                <p:cNvPicPr/>
                <p:nvPr/>
              </p:nvPicPr>
              <p:blipFill>
                <a:blip r:embed="rId263"/>
                <a:stretch>
                  <a:fillRect/>
                </a:stretch>
              </p:blipFill>
              <p:spPr>
                <a:xfrm>
                  <a:off x="4523911" y="5037821"/>
                  <a:ext cx="420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5" name="Ink 164">
                  <a:extLst>
                    <a:ext uri="{FF2B5EF4-FFF2-40B4-BE49-F238E27FC236}">
                      <a16:creationId xmlns:a16="http://schemas.microsoft.com/office/drawing/2014/main" id="{15984B39-21C7-5D55-E34E-ABA634655396}"/>
                    </a:ext>
                  </a:extLst>
                </p14:cNvPr>
                <p14:cNvContentPartPr/>
                <p14:nvPr/>
              </p14:nvContentPartPr>
              <p14:xfrm>
                <a:off x="4586911" y="5146901"/>
                <a:ext cx="483840" cy="112680"/>
              </p14:xfrm>
            </p:contentPart>
          </mc:Choice>
          <mc:Fallback>
            <p:pic>
              <p:nvPicPr>
                <p:cNvPr id="165" name="Ink 164">
                  <a:extLst>
                    <a:ext uri="{FF2B5EF4-FFF2-40B4-BE49-F238E27FC236}">
                      <a16:creationId xmlns:a16="http://schemas.microsoft.com/office/drawing/2014/main" id="{15984B39-21C7-5D55-E34E-ABA634655396}"/>
                    </a:ext>
                  </a:extLst>
                </p:cNvPr>
                <p:cNvPicPr/>
                <p:nvPr/>
              </p:nvPicPr>
              <p:blipFill>
                <a:blip r:embed="rId265"/>
                <a:stretch>
                  <a:fillRect/>
                </a:stretch>
              </p:blipFill>
              <p:spPr>
                <a:xfrm>
                  <a:off x="4578271" y="5137901"/>
                  <a:ext cx="5014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7" name="Ink 166">
                  <a:extLst>
                    <a:ext uri="{FF2B5EF4-FFF2-40B4-BE49-F238E27FC236}">
                      <a16:creationId xmlns:a16="http://schemas.microsoft.com/office/drawing/2014/main" id="{A79F8793-D397-1738-10F5-0C8EB1709CF8}"/>
                    </a:ext>
                  </a:extLst>
                </p14:cNvPr>
                <p14:cNvContentPartPr/>
                <p14:nvPr/>
              </p14:nvContentPartPr>
              <p14:xfrm>
                <a:off x="2676391" y="4784381"/>
                <a:ext cx="3181320" cy="1598400"/>
              </p14:xfrm>
            </p:contentPart>
          </mc:Choice>
          <mc:Fallback>
            <p:pic>
              <p:nvPicPr>
                <p:cNvPr id="167" name="Ink 166">
                  <a:extLst>
                    <a:ext uri="{FF2B5EF4-FFF2-40B4-BE49-F238E27FC236}">
                      <a16:creationId xmlns:a16="http://schemas.microsoft.com/office/drawing/2014/main" id="{A79F8793-D397-1738-10F5-0C8EB1709CF8}"/>
                    </a:ext>
                  </a:extLst>
                </p:cNvPr>
                <p:cNvPicPr/>
                <p:nvPr/>
              </p:nvPicPr>
              <p:blipFill>
                <a:blip r:embed="rId267"/>
                <a:stretch>
                  <a:fillRect/>
                </a:stretch>
              </p:blipFill>
              <p:spPr>
                <a:xfrm>
                  <a:off x="2667751" y="4775741"/>
                  <a:ext cx="3198960" cy="1616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8" name="Ink 167">
                  <a:extLst>
                    <a:ext uri="{FF2B5EF4-FFF2-40B4-BE49-F238E27FC236}">
                      <a16:creationId xmlns:a16="http://schemas.microsoft.com/office/drawing/2014/main" id="{6999ADAE-8FF0-12CC-4479-296A6D053183}"/>
                    </a:ext>
                  </a:extLst>
                </p14:cNvPr>
                <p14:cNvContentPartPr/>
                <p14:nvPr/>
              </p14:nvContentPartPr>
              <p14:xfrm>
                <a:off x="5622991" y="6074981"/>
                <a:ext cx="98640" cy="201960"/>
              </p14:xfrm>
            </p:contentPart>
          </mc:Choice>
          <mc:Fallback>
            <p:pic>
              <p:nvPicPr>
                <p:cNvPr id="168" name="Ink 167">
                  <a:extLst>
                    <a:ext uri="{FF2B5EF4-FFF2-40B4-BE49-F238E27FC236}">
                      <a16:creationId xmlns:a16="http://schemas.microsoft.com/office/drawing/2014/main" id="{6999ADAE-8FF0-12CC-4479-296A6D053183}"/>
                    </a:ext>
                  </a:extLst>
                </p:cNvPr>
                <p:cNvPicPr/>
                <p:nvPr/>
              </p:nvPicPr>
              <p:blipFill>
                <a:blip r:embed="rId269"/>
                <a:stretch>
                  <a:fillRect/>
                </a:stretch>
              </p:blipFill>
              <p:spPr>
                <a:xfrm>
                  <a:off x="5613991" y="6066341"/>
                  <a:ext cx="1162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9" name="Ink 168">
                  <a:extLst>
                    <a:ext uri="{FF2B5EF4-FFF2-40B4-BE49-F238E27FC236}">
                      <a16:creationId xmlns:a16="http://schemas.microsoft.com/office/drawing/2014/main" id="{67A20EC4-F56D-7819-6B8C-C3A625A01D54}"/>
                    </a:ext>
                  </a:extLst>
                </p14:cNvPr>
                <p14:cNvContentPartPr/>
                <p14:nvPr/>
              </p14:nvContentPartPr>
              <p14:xfrm>
                <a:off x="6597511" y="5780861"/>
                <a:ext cx="102240" cy="203760"/>
              </p14:xfrm>
            </p:contentPart>
          </mc:Choice>
          <mc:Fallback>
            <p:pic>
              <p:nvPicPr>
                <p:cNvPr id="169" name="Ink 168">
                  <a:extLst>
                    <a:ext uri="{FF2B5EF4-FFF2-40B4-BE49-F238E27FC236}">
                      <a16:creationId xmlns:a16="http://schemas.microsoft.com/office/drawing/2014/main" id="{67A20EC4-F56D-7819-6B8C-C3A625A01D54}"/>
                    </a:ext>
                  </a:extLst>
                </p:cNvPr>
                <p:cNvPicPr/>
                <p:nvPr/>
              </p:nvPicPr>
              <p:blipFill>
                <a:blip r:embed="rId271"/>
                <a:stretch>
                  <a:fillRect/>
                </a:stretch>
              </p:blipFill>
              <p:spPr>
                <a:xfrm>
                  <a:off x="6588511" y="5771861"/>
                  <a:ext cx="1198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0" name="Ink 169">
                  <a:extLst>
                    <a:ext uri="{FF2B5EF4-FFF2-40B4-BE49-F238E27FC236}">
                      <a16:creationId xmlns:a16="http://schemas.microsoft.com/office/drawing/2014/main" id="{E7C3446D-2D75-BC55-5DD1-9EEF7D81497A}"/>
                    </a:ext>
                  </a:extLst>
                </p14:cNvPr>
                <p14:cNvContentPartPr/>
                <p14:nvPr/>
              </p14:nvContentPartPr>
              <p14:xfrm>
                <a:off x="6593551" y="5592221"/>
                <a:ext cx="33480" cy="71280"/>
              </p14:xfrm>
            </p:contentPart>
          </mc:Choice>
          <mc:Fallback>
            <p:pic>
              <p:nvPicPr>
                <p:cNvPr id="170" name="Ink 169">
                  <a:extLst>
                    <a:ext uri="{FF2B5EF4-FFF2-40B4-BE49-F238E27FC236}">
                      <a16:creationId xmlns:a16="http://schemas.microsoft.com/office/drawing/2014/main" id="{E7C3446D-2D75-BC55-5DD1-9EEF7D81497A}"/>
                    </a:ext>
                  </a:extLst>
                </p:cNvPr>
                <p:cNvPicPr/>
                <p:nvPr/>
              </p:nvPicPr>
              <p:blipFill>
                <a:blip r:embed="rId273"/>
                <a:stretch>
                  <a:fillRect/>
                </a:stretch>
              </p:blipFill>
              <p:spPr>
                <a:xfrm>
                  <a:off x="6584551" y="5583581"/>
                  <a:ext cx="511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1" name="Ink 170">
                  <a:extLst>
                    <a:ext uri="{FF2B5EF4-FFF2-40B4-BE49-F238E27FC236}">
                      <a16:creationId xmlns:a16="http://schemas.microsoft.com/office/drawing/2014/main" id="{1338445F-6BC1-EF08-7313-14485A809E31}"/>
                    </a:ext>
                  </a:extLst>
                </p14:cNvPr>
                <p14:cNvContentPartPr/>
                <p14:nvPr/>
              </p14:nvContentPartPr>
              <p14:xfrm>
                <a:off x="6794791" y="5434901"/>
                <a:ext cx="188640" cy="474120"/>
              </p14:xfrm>
            </p:contentPart>
          </mc:Choice>
          <mc:Fallback>
            <p:pic>
              <p:nvPicPr>
                <p:cNvPr id="171" name="Ink 170">
                  <a:extLst>
                    <a:ext uri="{FF2B5EF4-FFF2-40B4-BE49-F238E27FC236}">
                      <a16:creationId xmlns:a16="http://schemas.microsoft.com/office/drawing/2014/main" id="{1338445F-6BC1-EF08-7313-14485A809E31}"/>
                    </a:ext>
                  </a:extLst>
                </p:cNvPr>
                <p:cNvPicPr/>
                <p:nvPr/>
              </p:nvPicPr>
              <p:blipFill>
                <a:blip r:embed="rId275"/>
                <a:stretch>
                  <a:fillRect/>
                </a:stretch>
              </p:blipFill>
              <p:spPr>
                <a:xfrm>
                  <a:off x="6785791" y="5426261"/>
                  <a:ext cx="20628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2" name="Ink 171">
                  <a:extLst>
                    <a:ext uri="{FF2B5EF4-FFF2-40B4-BE49-F238E27FC236}">
                      <a16:creationId xmlns:a16="http://schemas.microsoft.com/office/drawing/2014/main" id="{A90BA440-721A-0B47-3A0F-6A12D87AAACA}"/>
                    </a:ext>
                  </a:extLst>
                </p14:cNvPr>
                <p14:cNvContentPartPr/>
                <p14:nvPr/>
              </p14:nvContentPartPr>
              <p14:xfrm>
                <a:off x="6795151" y="5676821"/>
                <a:ext cx="159120" cy="55440"/>
              </p14:xfrm>
            </p:contentPart>
          </mc:Choice>
          <mc:Fallback>
            <p:pic>
              <p:nvPicPr>
                <p:cNvPr id="172" name="Ink 171">
                  <a:extLst>
                    <a:ext uri="{FF2B5EF4-FFF2-40B4-BE49-F238E27FC236}">
                      <a16:creationId xmlns:a16="http://schemas.microsoft.com/office/drawing/2014/main" id="{A90BA440-721A-0B47-3A0F-6A12D87AAACA}"/>
                    </a:ext>
                  </a:extLst>
                </p:cNvPr>
                <p:cNvPicPr/>
                <p:nvPr/>
              </p:nvPicPr>
              <p:blipFill>
                <a:blip r:embed="rId277"/>
                <a:stretch>
                  <a:fillRect/>
                </a:stretch>
              </p:blipFill>
              <p:spPr>
                <a:xfrm>
                  <a:off x="6786151" y="5668181"/>
                  <a:ext cx="1767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8" name="Ink 157">
                  <a:extLst>
                    <a:ext uri="{FF2B5EF4-FFF2-40B4-BE49-F238E27FC236}">
                      <a16:creationId xmlns:a16="http://schemas.microsoft.com/office/drawing/2014/main" id="{449C7B24-AF8C-B461-BD48-D8CEDE65DF79}"/>
                    </a:ext>
                  </a:extLst>
                </p14:cNvPr>
                <p14:cNvContentPartPr/>
                <p14:nvPr/>
              </p14:nvContentPartPr>
              <p14:xfrm>
                <a:off x="9360151" y="4434461"/>
                <a:ext cx="197640" cy="208800"/>
              </p14:xfrm>
            </p:contentPart>
          </mc:Choice>
          <mc:Fallback>
            <p:pic>
              <p:nvPicPr>
                <p:cNvPr id="158" name="Ink 157">
                  <a:extLst>
                    <a:ext uri="{FF2B5EF4-FFF2-40B4-BE49-F238E27FC236}">
                      <a16:creationId xmlns:a16="http://schemas.microsoft.com/office/drawing/2014/main" id="{449C7B24-AF8C-B461-BD48-D8CEDE65DF79}"/>
                    </a:ext>
                  </a:extLst>
                </p:cNvPr>
                <p:cNvPicPr/>
                <p:nvPr/>
              </p:nvPicPr>
              <p:blipFill>
                <a:blip r:embed="rId279"/>
                <a:stretch>
                  <a:fillRect/>
                </a:stretch>
              </p:blipFill>
              <p:spPr>
                <a:xfrm>
                  <a:off x="9351511" y="4425461"/>
                  <a:ext cx="2152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9" name="Ink 158">
                  <a:extLst>
                    <a:ext uri="{FF2B5EF4-FFF2-40B4-BE49-F238E27FC236}">
                      <a16:creationId xmlns:a16="http://schemas.microsoft.com/office/drawing/2014/main" id="{10C80C0F-2015-2817-D0EF-43DB8C41F11B}"/>
                    </a:ext>
                  </a:extLst>
                </p14:cNvPr>
                <p14:cNvContentPartPr/>
                <p14:nvPr/>
              </p14:nvContentPartPr>
              <p14:xfrm>
                <a:off x="9672271" y="4411421"/>
                <a:ext cx="111960" cy="356400"/>
              </p14:xfrm>
            </p:contentPart>
          </mc:Choice>
          <mc:Fallback>
            <p:pic>
              <p:nvPicPr>
                <p:cNvPr id="159" name="Ink 158">
                  <a:extLst>
                    <a:ext uri="{FF2B5EF4-FFF2-40B4-BE49-F238E27FC236}">
                      <a16:creationId xmlns:a16="http://schemas.microsoft.com/office/drawing/2014/main" id="{10C80C0F-2015-2817-D0EF-43DB8C41F11B}"/>
                    </a:ext>
                  </a:extLst>
                </p:cNvPr>
                <p:cNvPicPr/>
                <p:nvPr/>
              </p:nvPicPr>
              <p:blipFill>
                <a:blip r:embed="rId281"/>
                <a:stretch>
                  <a:fillRect/>
                </a:stretch>
              </p:blipFill>
              <p:spPr>
                <a:xfrm>
                  <a:off x="9663631" y="4402781"/>
                  <a:ext cx="12960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0" name="Ink 159">
                  <a:extLst>
                    <a:ext uri="{FF2B5EF4-FFF2-40B4-BE49-F238E27FC236}">
                      <a16:creationId xmlns:a16="http://schemas.microsoft.com/office/drawing/2014/main" id="{A6CC105A-B152-CD90-A0F6-69DD82150589}"/>
                    </a:ext>
                  </a:extLst>
                </p14:cNvPr>
                <p14:cNvContentPartPr/>
                <p14:nvPr/>
              </p14:nvContentPartPr>
              <p14:xfrm>
                <a:off x="9833191" y="4179941"/>
                <a:ext cx="204120" cy="370800"/>
              </p14:xfrm>
            </p:contentPart>
          </mc:Choice>
          <mc:Fallback>
            <p:pic>
              <p:nvPicPr>
                <p:cNvPr id="160" name="Ink 159">
                  <a:extLst>
                    <a:ext uri="{FF2B5EF4-FFF2-40B4-BE49-F238E27FC236}">
                      <a16:creationId xmlns:a16="http://schemas.microsoft.com/office/drawing/2014/main" id="{A6CC105A-B152-CD90-A0F6-69DD82150589}"/>
                    </a:ext>
                  </a:extLst>
                </p:cNvPr>
                <p:cNvPicPr/>
                <p:nvPr/>
              </p:nvPicPr>
              <p:blipFill>
                <a:blip r:embed="rId283"/>
                <a:stretch>
                  <a:fillRect/>
                </a:stretch>
              </p:blipFill>
              <p:spPr>
                <a:xfrm>
                  <a:off x="9824551" y="4171301"/>
                  <a:ext cx="22176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1" name="Ink 160">
                  <a:extLst>
                    <a:ext uri="{FF2B5EF4-FFF2-40B4-BE49-F238E27FC236}">
                      <a16:creationId xmlns:a16="http://schemas.microsoft.com/office/drawing/2014/main" id="{59990EA9-2AC5-2763-5047-BF815D7A5DAE}"/>
                    </a:ext>
                  </a:extLst>
                </p14:cNvPr>
                <p14:cNvContentPartPr/>
                <p14:nvPr/>
              </p14:nvContentPartPr>
              <p14:xfrm>
                <a:off x="10088431" y="4115501"/>
                <a:ext cx="184680" cy="340560"/>
              </p14:xfrm>
            </p:contentPart>
          </mc:Choice>
          <mc:Fallback>
            <p:pic>
              <p:nvPicPr>
                <p:cNvPr id="161" name="Ink 160">
                  <a:extLst>
                    <a:ext uri="{FF2B5EF4-FFF2-40B4-BE49-F238E27FC236}">
                      <a16:creationId xmlns:a16="http://schemas.microsoft.com/office/drawing/2014/main" id="{59990EA9-2AC5-2763-5047-BF815D7A5DAE}"/>
                    </a:ext>
                  </a:extLst>
                </p:cNvPr>
                <p:cNvPicPr/>
                <p:nvPr/>
              </p:nvPicPr>
              <p:blipFill>
                <a:blip r:embed="rId285"/>
                <a:stretch>
                  <a:fillRect/>
                </a:stretch>
              </p:blipFill>
              <p:spPr>
                <a:xfrm>
                  <a:off x="10079791" y="4106861"/>
                  <a:ext cx="2023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2" name="Ink 161">
                  <a:extLst>
                    <a:ext uri="{FF2B5EF4-FFF2-40B4-BE49-F238E27FC236}">
                      <a16:creationId xmlns:a16="http://schemas.microsoft.com/office/drawing/2014/main" id="{D4311674-3732-FCC7-C456-4960C286F584}"/>
                    </a:ext>
                  </a:extLst>
                </p14:cNvPr>
                <p14:cNvContentPartPr/>
                <p14:nvPr/>
              </p14:nvContentPartPr>
              <p14:xfrm>
                <a:off x="10208671" y="4201181"/>
                <a:ext cx="301320" cy="201600"/>
              </p14:xfrm>
            </p:contentPart>
          </mc:Choice>
          <mc:Fallback>
            <p:pic>
              <p:nvPicPr>
                <p:cNvPr id="162" name="Ink 161">
                  <a:extLst>
                    <a:ext uri="{FF2B5EF4-FFF2-40B4-BE49-F238E27FC236}">
                      <a16:creationId xmlns:a16="http://schemas.microsoft.com/office/drawing/2014/main" id="{D4311674-3732-FCC7-C456-4960C286F584}"/>
                    </a:ext>
                  </a:extLst>
                </p:cNvPr>
                <p:cNvPicPr/>
                <p:nvPr/>
              </p:nvPicPr>
              <p:blipFill>
                <a:blip r:embed="rId287"/>
                <a:stretch>
                  <a:fillRect/>
                </a:stretch>
              </p:blipFill>
              <p:spPr>
                <a:xfrm>
                  <a:off x="10199671" y="4192181"/>
                  <a:ext cx="318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0" name="Ink 179">
                  <a:extLst>
                    <a:ext uri="{FF2B5EF4-FFF2-40B4-BE49-F238E27FC236}">
                      <a16:creationId xmlns:a16="http://schemas.microsoft.com/office/drawing/2014/main" id="{DB43FA58-DF04-E885-B9FD-E64BBACFE950}"/>
                    </a:ext>
                  </a:extLst>
                </p14:cNvPr>
                <p14:cNvContentPartPr/>
                <p14:nvPr/>
              </p14:nvContentPartPr>
              <p14:xfrm>
                <a:off x="9526831" y="4993901"/>
                <a:ext cx="425160" cy="245520"/>
              </p14:xfrm>
            </p:contentPart>
          </mc:Choice>
          <mc:Fallback>
            <p:pic>
              <p:nvPicPr>
                <p:cNvPr id="180" name="Ink 179">
                  <a:extLst>
                    <a:ext uri="{FF2B5EF4-FFF2-40B4-BE49-F238E27FC236}">
                      <a16:creationId xmlns:a16="http://schemas.microsoft.com/office/drawing/2014/main" id="{DB43FA58-DF04-E885-B9FD-E64BBACFE950}"/>
                    </a:ext>
                  </a:extLst>
                </p:cNvPr>
                <p:cNvPicPr/>
                <p:nvPr/>
              </p:nvPicPr>
              <p:blipFill>
                <a:blip r:embed="rId289"/>
                <a:stretch>
                  <a:fillRect/>
                </a:stretch>
              </p:blipFill>
              <p:spPr>
                <a:xfrm>
                  <a:off x="9518191" y="4984901"/>
                  <a:ext cx="4428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1" name="Ink 180">
                  <a:extLst>
                    <a:ext uri="{FF2B5EF4-FFF2-40B4-BE49-F238E27FC236}">
                      <a16:creationId xmlns:a16="http://schemas.microsoft.com/office/drawing/2014/main" id="{D33CF090-7F0A-D38E-B15F-94FC80511647}"/>
                    </a:ext>
                  </a:extLst>
                </p14:cNvPr>
                <p14:cNvContentPartPr/>
                <p14:nvPr/>
              </p14:nvContentPartPr>
              <p14:xfrm>
                <a:off x="9871351" y="4831181"/>
                <a:ext cx="147960" cy="252360"/>
              </p14:xfrm>
            </p:contentPart>
          </mc:Choice>
          <mc:Fallback>
            <p:pic>
              <p:nvPicPr>
                <p:cNvPr id="181" name="Ink 180">
                  <a:extLst>
                    <a:ext uri="{FF2B5EF4-FFF2-40B4-BE49-F238E27FC236}">
                      <a16:creationId xmlns:a16="http://schemas.microsoft.com/office/drawing/2014/main" id="{D33CF090-7F0A-D38E-B15F-94FC80511647}"/>
                    </a:ext>
                  </a:extLst>
                </p:cNvPr>
                <p:cNvPicPr/>
                <p:nvPr/>
              </p:nvPicPr>
              <p:blipFill>
                <a:blip r:embed="rId291"/>
                <a:stretch>
                  <a:fillRect/>
                </a:stretch>
              </p:blipFill>
              <p:spPr>
                <a:xfrm>
                  <a:off x="9862351" y="4822181"/>
                  <a:ext cx="1656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4" name="Ink 183">
                  <a:extLst>
                    <a:ext uri="{FF2B5EF4-FFF2-40B4-BE49-F238E27FC236}">
                      <a16:creationId xmlns:a16="http://schemas.microsoft.com/office/drawing/2014/main" id="{2AC81C06-B9A9-8470-2F08-FAFA3CB5F934}"/>
                    </a:ext>
                  </a:extLst>
                </p14:cNvPr>
                <p14:cNvContentPartPr/>
                <p14:nvPr/>
              </p14:nvContentPartPr>
              <p14:xfrm>
                <a:off x="10201831" y="4661621"/>
                <a:ext cx="307440" cy="416160"/>
              </p14:xfrm>
            </p:contentPart>
          </mc:Choice>
          <mc:Fallback>
            <p:pic>
              <p:nvPicPr>
                <p:cNvPr id="184" name="Ink 183">
                  <a:extLst>
                    <a:ext uri="{FF2B5EF4-FFF2-40B4-BE49-F238E27FC236}">
                      <a16:creationId xmlns:a16="http://schemas.microsoft.com/office/drawing/2014/main" id="{2AC81C06-B9A9-8470-2F08-FAFA3CB5F934}"/>
                    </a:ext>
                  </a:extLst>
                </p:cNvPr>
                <p:cNvPicPr/>
                <p:nvPr/>
              </p:nvPicPr>
              <p:blipFill>
                <a:blip r:embed="rId293"/>
                <a:stretch>
                  <a:fillRect/>
                </a:stretch>
              </p:blipFill>
              <p:spPr>
                <a:xfrm>
                  <a:off x="10192831" y="4652621"/>
                  <a:ext cx="3250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52" name="Ink 151">
                  <a:extLst>
                    <a:ext uri="{FF2B5EF4-FFF2-40B4-BE49-F238E27FC236}">
                      <a16:creationId xmlns:a16="http://schemas.microsoft.com/office/drawing/2014/main" id="{EE4900B7-731C-C3C9-6F38-435DD20CDA3E}"/>
                    </a:ext>
                  </a:extLst>
                </p14:cNvPr>
                <p14:cNvContentPartPr/>
                <p14:nvPr/>
              </p14:nvContentPartPr>
              <p14:xfrm>
                <a:off x="7305991" y="4937021"/>
                <a:ext cx="137160" cy="277560"/>
              </p14:xfrm>
            </p:contentPart>
          </mc:Choice>
          <mc:Fallback>
            <p:pic>
              <p:nvPicPr>
                <p:cNvPr id="152" name="Ink 151">
                  <a:extLst>
                    <a:ext uri="{FF2B5EF4-FFF2-40B4-BE49-F238E27FC236}">
                      <a16:creationId xmlns:a16="http://schemas.microsoft.com/office/drawing/2014/main" id="{EE4900B7-731C-C3C9-6F38-435DD20CDA3E}"/>
                    </a:ext>
                  </a:extLst>
                </p:cNvPr>
                <p:cNvPicPr/>
                <p:nvPr/>
              </p:nvPicPr>
              <p:blipFill>
                <a:blip r:embed="rId295"/>
                <a:stretch>
                  <a:fillRect/>
                </a:stretch>
              </p:blipFill>
              <p:spPr>
                <a:xfrm>
                  <a:off x="7296991" y="4928381"/>
                  <a:ext cx="1548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53" name="Ink 152">
                  <a:extLst>
                    <a:ext uri="{FF2B5EF4-FFF2-40B4-BE49-F238E27FC236}">
                      <a16:creationId xmlns:a16="http://schemas.microsoft.com/office/drawing/2014/main" id="{E55CC5B8-9E38-3009-7EA8-DFF47668DCFF}"/>
                    </a:ext>
                  </a:extLst>
                </p14:cNvPr>
                <p14:cNvContentPartPr/>
                <p14:nvPr/>
              </p14:nvContentPartPr>
              <p14:xfrm>
                <a:off x="7548991" y="4905701"/>
                <a:ext cx="187560" cy="178920"/>
              </p14:xfrm>
            </p:contentPart>
          </mc:Choice>
          <mc:Fallback>
            <p:pic>
              <p:nvPicPr>
                <p:cNvPr id="153" name="Ink 152">
                  <a:extLst>
                    <a:ext uri="{FF2B5EF4-FFF2-40B4-BE49-F238E27FC236}">
                      <a16:creationId xmlns:a16="http://schemas.microsoft.com/office/drawing/2014/main" id="{E55CC5B8-9E38-3009-7EA8-DFF47668DCFF}"/>
                    </a:ext>
                  </a:extLst>
                </p:cNvPr>
                <p:cNvPicPr/>
                <p:nvPr/>
              </p:nvPicPr>
              <p:blipFill>
                <a:blip r:embed="rId297"/>
                <a:stretch>
                  <a:fillRect/>
                </a:stretch>
              </p:blipFill>
              <p:spPr>
                <a:xfrm>
                  <a:off x="7539991" y="4897061"/>
                  <a:ext cx="2052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54" name="Ink 153">
                  <a:extLst>
                    <a:ext uri="{FF2B5EF4-FFF2-40B4-BE49-F238E27FC236}">
                      <a16:creationId xmlns:a16="http://schemas.microsoft.com/office/drawing/2014/main" id="{FC2A4B1A-86E8-430E-C789-767EA5AC9B9C}"/>
                    </a:ext>
                  </a:extLst>
                </p14:cNvPr>
                <p14:cNvContentPartPr/>
                <p14:nvPr/>
              </p14:nvContentPartPr>
              <p14:xfrm>
                <a:off x="7805671" y="4597181"/>
                <a:ext cx="610560" cy="426960"/>
              </p14:xfrm>
            </p:contentPart>
          </mc:Choice>
          <mc:Fallback>
            <p:pic>
              <p:nvPicPr>
                <p:cNvPr id="154" name="Ink 153">
                  <a:extLst>
                    <a:ext uri="{FF2B5EF4-FFF2-40B4-BE49-F238E27FC236}">
                      <a16:creationId xmlns:a16="http://schemas.microsoft.com/office/drawing/2014/main" id="{FC2A4B1A-86E8-430E-C789-767EA5AC9B9C}"/>
                    </a:ext>
                  </a:extLst>
                </p:cNvPr>
                <p:cNvPicPr/>
                <p:nvPr/>
              </p:nvPicPr>
              <p:blipFill>
                <a:blip r:embed="rId299"/>
                <a:stretch>
                  <a:fillRect/>
                </a:stretch>
              </p:blipFill>
              <p:spPr>
                <a:xfrm>
                  <a:off x="7796671" y="4588181"/>
                  <a:ext cx="62820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55" name="Ink 154">
                  <a:extLst>
                    <a:ext uri="{FF2B5EF4-FFF2-40B4-BE49-F238E27FC236}">
                      <a16:creationId xmlns:a16="http://schemas.microsoft.com/office/drawing/2014/main" id="{DFD1810C-7CEF-9463-FC4C-033E8480AC33}"/>
                    </a:ext>
                  </a:extLst>
                </p14:cNvPr>
                <p14:cNvContentPartPr/>
                <p14:nvPr/>
              </p14:nvContentPartPr>
              <p14:xfrm>
                <a:off x="8328031" y="4671341"/>
                <a:ext cx="244440" cy="168840"/>
              </p14:xfrm>
            </p:contentPart>
          </mc:Choice>
          <mc:Fallback>
            <p:pic>
              <p:nvPicPr>
                <p:cNvPr id="155" name="Ink 154">
                  <a:extLst>
                    <a:ext uri="{FF2B5EF4-FFF2-40B4-BE49-F238E27FC236}">
                      <a16:creationId xmlns:a16="http://schemas.microsoft.com/office/drawing/2014/main" id="{DFD1810C-7CEF-9463-FC4C-033E8480AC33}"/>
                    </a:ext>
                  </a:extLst>
                </p:cNvPr>
                <p:cNvPicPr/>
                <p:nvPr/>
              </p:nvPicPr>
              <p:blipFill>
                <a:blip r:embed="rId301"/>
                <a:stretch>
                  <a:fillRect/>
                </a:stretch>
              </p:blipFill>
              <p:spPr>
                <a:xfrm>
                  <a:off x="8319031" y="4662701"/>
                  <a:ext cx="2620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56" name="Ink 155">
                  <a:extLst>
                    <a:ext uri="{FF2B5EF4-FFF2-40B4-BE49-F238E27FC236}">
                      <a16:creationId xmlns:a16="http://schemas.microsoft.com/office/drawing/2014/main" id="{14529D31-84F4-6D7F-899A-F19E074FD9D7}"/>
                    </a:ext>
                  </a:extLst>
                </p14:cNvPr>
                <p14:cNvContentPartPr/>
                <p14:nvPr/>
              </p14:nvContentPartPr>
              <p14:xfrm>
                <a:off x="8705311" y="4571981"/>
                <a:ext cx="358920" cy="88920"/>
              </p14:xfrm>
            </p:contentPart>
          </mc:Choice>
          <mc:Fallback>
            <p:pic>
              <p:nvPicPr>
                <p:cNvPr id="156" name="Ink 155">
                  <a:extLst>
                    <a:ext uri="{FF2B5EF4-FFF2-40B4-BE49-F238E27FC236}">
                      <a16:creationId xmlns:a16="http://schemas.microsoft.com/office/drawing/2014/main" id="{14529D31-84F4-6D7F-899A-F19E074FD9D7}"/>
                    </a:ext>
                  </a:extLst>
                </p:cNvPr>
                <p:cNvPicPr/>
                <p:nvPr/>
              </p:nvPicPr>
              <p:blipFill>
                <a:blip r:embed="rId303"/>
                <a:stretch>
                  <a:fillRect/>
                </a:stretch>
              </p:blipFill>
              <p:spPr>
                <a:xfrm>
                  <a:off x="8696311" y="4562981"/>
                  <a:ext cx="376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57" name="Ink 156">
                  <a:extLst>
                    <a:ext uri="{FF2B5EF4-FFF2-40B4-BE49-F238E27FC236}">
                      <a16:creationId xmlns:a16="http://schemas.microsoft.com/office/drawing/2014/main" id="{884CF101-083C-32D1-078F-9794AF0E78FC}"/>
                    </a:ext>
                  </a:extLst>
                </p14:cNvPr>
                <p14:cNvContentPartPr/>
                <p14:nvPr/>
              </p14:nvContentPartPr>
              <p14:xfrm>
                <a:off x="8887111" y="4490981"/>
                <a:ext cx="233280" cy="238320"/>
              </p14:xfrm>
            </p:contentPart>
          </mc:Choice>
          <mc:Fallback>
            <p:pic>
              <p:nvPicPr>
                <p:cNvPr id="157" name="Ink 156">
                  <a:extLst>
                    <a:ext uri="{FF2B5EF4-FFF2-40B4-BE49-F238E27FC236}">
                      <a16:creationId xmlns:a16="http://schemas.microsoft.com/office/drawing/2014/main" id="{884CF101-083C-32D1-078F-9794AF0E78FC}"/>
                    </a:ext>
                  </a:extLst>
                </p:cNvPr>
                <p:cNvPicPr/>
                <p:nvPr/>
              </p:nvPicPr>
              <p:blipFill>
                <a:blip r:embed="rId305"/>
                <a:stretch>
                  <a:fillRect/>
                </a:stretch>
              </p:blipFill>
              <p:spPr>
                <a:xfrm>
                  <a:off x="8878111" y="4482341"/>
                  <a:ext cx="2509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3" name="Ink 172">
                  <a:extLst>
                    <a:ext uri="{FF2B5EF4-FFF2-40B4-BE49-F238E27FC236}">
                      <a16:creationId xmlns:a16="http://schemas.microsoft.com/office/drawing/2014/main" id="{F6848975-E2E8-08C4-7A9F-F5CAFE7537CA}"/>
                    </a:ext>
                  </a:extLst>
                </p14:cNvPr>
                <p14:cNvContentPartPr/>
                <p14:nvPr/>
              </p14:nvContentPartPr>
              <p14:xfrm>
                <a:off x="7326511" y="5475581"/>
                <a:ext cx="162720" cy="289440"/>
              </p14:xfrm>
            </p:contentPart>
          </mc:Choice>
          <mc:Fallback>
            <p:pic>
              <p:nvPicPr>
                <p:cNvPr id="173" name="Ink 172">
                  <a:extLst>
                    <a:ext uri="{FF2B5EF4-FFF2-40B4-BE49-F238E27FC236}">
                      <a16:creationId xmlns:a16="http://schemas.microsoft.com/office/drawing/2014/main" id="{F6848975-E2E8-08C4-7A9F-F5CAFE7537CA}"/>
                    </a:ext>
                  </a:extLst>
                </p:cNvPr>
                <p:cNvPicPr/>
                <p:nvPr/>
              </p:nvPicPr>
              <p:blipFill>
                <a:blip r:embed="rId307"/>
                <a:stretch>
                  <a:fillRect/>
                </a:stretch>
              </p:blipFill>
              <p:spPr>
                <a:xfrm>
                  <a:off x="7317511" y="5466581"/>
                  <a:ext cx="1803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4" name="Ink 173">
                  <a:extLst>
                    <a:ext uri="{FF2B5EF4-FFF2-40B4-BE49-F238E27FC236}">
                      <a16:creationId xmlns:a16="http://schemas.microsoft.com/office/drawing/2014/main" id="{5B1EAE4D-DAAA-1586-E842-62A39567D44C}"/>
                    </a:ext>
                  </a:extLst>
                </p14:cNvPr>
                <p14:cNvContentPartPr/>
                <p14:nvPr/>
              </p14:nvContentPartPr>
              <p14:xfrm>
                <a:off x="7513711" y="5410421"/>
                <a:ext cx="428040" cy="240480"/>
              </p14:xfrm>
            </p:contentPart>
          </mc:Choice>
          <mc:Fallback>
            <p:pic>
              <p:nvPicPr>
                <p:cNvPr id="174" name="Ink 173">
                  <a:extLst>
                    <a:ext uri="{FF2B5EF4-FFF2-40B4-BE49-F238E27FC236}">
                      <a16:creationId xmlns:a16="http://schemas.microsoft.com/office/drawing/2014/main" id="{5B1EAE4D-DAAA-1586-E842-62A39567D44C}"/>
                    </a:ext>
                  </a:extLst>
                </p:cNvPr>
                <p:cNvPicPr/>
                <p:nvPr/>
              </p:nvPicPr>
              <p:blipFill>
                <a:blip r:embed="rId309"/>
                <a:stretch>
                  <a:fillRect/>
                </a:stretch>
              </p:blipFill>
              <p:spPr>
                <a:xfrm>
                  <a:off x="7505071" y="5401421"/>
                  <a:ext cx="4456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5" name="Ink 174">
                  <a:extLst>
                    <a:ext uri="{FF2B5EF4-FFF2-40B4-BE49-F238E27FC236}">
                      <a16:creationId xmlns:a16="http://schemas.microsoft.com/office/drawing/2014/main" id="{4EF35296-8C69-2A13-CE81-3D59502F34F7}"/>
                    </a:ext>
                  </a:extLst>
                </p14:cNvPr>
                <p14:cNvContentPartPr/>
                <p14:nvPr/>
              </p14:nvContentPartPr>
              <p14:xfrm>
                <a:off x="8023471" y="5359661"/>
                <a:ext cx="175680" cy="177480"/>
              </p14:xfrm>
            </p:contentPart>
          </mc:Choice>
          <mc:Fallback>
            <p:pic>
              <p:nvPicPr>
                <p:cNvPr id="175" name="Ink 174">
                  <a:extLst>
                    <a:ext uri="{FF2B5EF4-FFF2-40B4-BE49-F238E27FC236}">
                      <a16:creationId xmlns:a16="http://schemas.microsoft.com/office/drawing/2014/main" id="{4EF35296-8C69-2A13-CE81-3D59502F34F7}"/>
                    </a:ext>
                  </a:extLst>
                </p:cNvPr>
                <p:cNvPicPr/>
                <p:nvPr/>
              </p:nvPicPr>
              <p:blipFill>
                <a:blip r:embed="rId311"/>
                <a:stretch>
                  <a:fillRect/>
                </a:stretch>
              </p:blipFill>
              <p:spPr>
                <a:xfrm>
                  <a:off x="8014471" y="5351021"/>
                  <a:ext cx="193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6" name="Ink 175">
                  <a:extLst>
                    <a:ext uri="{FF2B5EF4-FFF2-40B4-BE49-F238E27FC236}">
                      <a16:creationId xmlns:a16="http://schemas.microsoft.com/office/drawing/2014/main" id="{8D50E66F-3F39-DB05-4441-3C747FFD57E1}"/>
                    </a:ext>
                  </a:extLst>
                </p14:cNvPr>
                <p14:cNvContentPartPr/>
                <p14:nvPr/>
              </p14:nvContentPartPr>
              <p14:xfrm>
                <a:off x="8260711" y="5165981"/>
                <a:ext cx="225720" cy="328320"/>
              </p14:xfrm>
            </p:contentPart>
          </mc:Choice>
          <mc:Fallback>
            <p:pic>
              <p:nvPicPr>
                <p:cNvPr id="176" name="Ink 175">
                  <a:extLst>
                    <a:ext uri="{FF2B5EF4-FFF2-40B4-BE49-F238E27FC236}">
                      <a16:creationId xmlns:a16="http://schemas.microsoft.com/office/drawing/2014/main" id="{8D50E66F-3F39-DB05-4441-3C747FFD57E1}"/>
                    </a:ext>
                  </a:extLst>
                </p:cNvPr>
                <p:cNvPicPr/>
                <p:nvPr/>
              </p:nvPicPr>
              <p:blipFill>
                <a:blip r:embed="rId313"/>
                <a:stretch>
                  <a:fillRect/>
                </a:stretch>
              </p:blipFill>
              <p:spPr>
                <a:xfrm>
                  <a:off x="8251711" y="5156981"/>
                  <a:ext cx="2433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7" name="Ink 176">
                  <a:extLst>
                    <a:ext uri="{FF2B5EF4-FFF2-40B4-BE49-F238E27FC236}">
                      <a16:creationId xmlns:a16="http://schemas.microsoft.com/office/drawing/2014/main" id="{0A5E1FD3-B495-0F60-E56D-576BA110F535}"/>
                    </a:ext>
                  </a:extLst>
                </p14:cNvPr>
                <p14:cNvContentPartPr/>
                <p14:nvPr/>
              </p14:nvContentPartPr>
              <p14:xfrm>
                <a:off x="8542231" y="5208821"/>
                <a:ext cx="207720" cy="206640"/>
              </p14:xfrm>
            </p:contentPart>
          </mc:Choice>
          <mc:Fallback>
            <p:pic>
              <p:nvPicPr>
                <p:cNvPr id="177" name="Ink 176">
                  <a:extLst>
                    <a:ext uri="{FF2B5EF4-FFF2-40B4-BE49-F238E27FC236}">
                      <a16:creationId xmlns:a16="http://schemas.microsoft.com/office/drawing/2014/main" id="{0A5E1FD3-B495-0F60-E56D-576BA110F535}"/>
                    </a:ext>
                  </a:extLst>
                </p:cNvPr>
                <p:cNvPicPr/>
                <p:nvPr/>
              </p:nvPicPr>
              <p:blipFill>
                <a:blip r:embed="rId315"/>
                <a:stretch>
                  <a:fillRect/>
                </a:stretch>
              </p:blipFill>
              <p:spPr>
                <a:xfrm>
                  <a:off x="8533231" y="5200181"/>
                  <a:ext cx="2253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8" name="Ink 177">
                  <a:extLst>
                    <a:ext uri="{FF2B5EF4-FFF2-40B4-BE49-F238E27FC236}">
                      <a16:creationId xmlns:a16="http://schemas.microsoft.com/office/drawing/2014/main" id="{743583E6-4308-9EEA-F365-57EDAF7BA05F}"/>
                    </a:ext>
                  </a:extLst>
                </p14:cNvPr>
                <p14:cNvContentPartPr/>
                <p14:nvPr/>
              </p14:nvContentPartPr>
              <p14:xfrm>
                <a:off x="9043711" y="5176421"/>
                <a:ext cx="41760" cy="34920"/>
              </p14:xfrm>
            </p:contentPart>
          </mc:Choice>
          <mc:Fallback>
            <p:pic>
              <p:nvPicPr>
                <p:cNvPr id="178" name="Ink 177">
                  <a:extLst>
                    <a:ext uri="{FF2B5EF4-FFF2-40B4-BE49-F238E27FC236}">
                      <a16:creationId xmlns:a16="http://schemas.microsoft.com/office/drawing/2014/main" id="{743583E6-4308-9EEA-F365-57EDAF7BA05F}"/>
                    </a:ext>
                  </a:extLst>
                </p:cNvPr>
                <p:cNvPicPr/>
                <p:nvPr/>
              </p:nvPicPr>
              <p:blipFill>
                <a:blip r:embed="rId317"/>
                <a:stretch>
                  <a:fillRect/>
                </a:stretch>
              </p:blipFill>
              <p:spPr>
                <a:xfrm>
                  <a:off x="9034711" y="5167421"/>
                  <a:ext cx="594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9" name="Ink 178">
                  <a:extLst>
                    <a:ext uri="{FF2B5EF4-FFF2-40B4-BE49-F238E27FC236}">
                      <a16:creationId xmlns:a16="http://schemas.microsoft.com/office/drawing/2014/main" id="{0570A828-788A-A17A-FF41-6D6B791F9367}"/>
                    </a:ext>
                  </a:extLst>
                </p14:cNvPr>
                <p14:cNvContentPartPr/>
                <p14:nvPr/>
              </p14:nvContentPartPr>
              <p14:xfrm>
                <a:off x="9033991" y="5269661"/>
                <a:ext cx="106920" cy="38520"/>
              </p14:xfrm>
            </p:contentPart>
          </mc:Choice>
          <mc:Fallback>
            <p:pic>
              <p:nvPicPr>
                <p:cNvPr id="179" name="Ink 178">
                  <a:extLst>
                    <a:ext uri="{FF2B5EF4-FFF2-40B4-BE49-F238E27FC236}">
                      <a16:creationId xmlns:a16="http://schemas.microsoft.com/office/drawing/2014/main" id="{0570A828-788A-A17A-FF41-6D6B791F9367}"/>
                    </a:ext>
                  </a:extLst>
                </p:cNvPr>
                <p:cNvPicPr/>
                <p:nvPr/>
              </p:nvPicPr>
              <p:blipFill>
                <a:blip r:embed="rId319"/>
                <a:stretch>
                  <a:fillRect/>
                </a:stretch>
              </p:blipFill>
              <p:spPr>
                <a:xfrm>
                  <a:off x="9025351" y="5261021"/>
                  <a:ext cx="1245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1" name="Ink 190">
                  <a:extLst>
                    <a:ext uri="{FF2B5EF4-FFF2-40B4-BE49-F238E27FC236}">
                      <a16:creationId xmlns:a16="http://schemas.microsoft.com/office/drawing/2014/main" id="{677831D4-0BD8-13DE-AE90-5C4892069FD6}"/>
                    </a:ext>
                  </a:extLst>
                </p14:cNvPr>
                <p14:cNvContentPartPr/>
                <p14:nvPr/>
              </p14:nvContentPartPr>
              <p14:xfrm>
                <a:off x="7796671" y="5799941"/>
                <a:ext cx="204840" cy="158760"/>
              </p14:xfrm>
            </p:contentPart>
          </mc:Choice>
          <mc:Fallback>
            <p:pic>
              <p:nvPicPr>
                <p:cNvPr id="191" name="Ink 190">
                  <a:extLst>
                    <a:ext uri="{FF2B5EF4-FFF2-40B4-BE49-F238E27FC236}">
                      <a16:creationId xmlns:a16="http://schemas.microsoft.com/office/drawing/2014/main" id="{677831D4-0BD8-13DE-AE90-5C4892069FD6}"/>
                    </a:ext>
                  </a:extLst>
                </p:cNvPr>
                <p:cNvPicPr/>
                <p:nvPr/>
              </p:nvPicPr>
              <p:blipFill>
                <a:blip r:embed="rId321"/>
                <a:stretch>
                  <a:fillRect/>
                </a:stretch>
              </p:blipFill>
              <p:spPr>
                <a:xfrm>
                  <a:off x="7787671" y="5791301"/>
                  <a:ext cx="2224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2" name="Ink 191">
                  <a:extLst>
                    <a:ext uri="{FF2B5EF4-FFF2-40B4-BE49-F238E27FC236}">
                      <a16:creationId xmlns:a16="http://schemas.microsoft.com/office/drawing/2014/main" id="{C72EDED9-3DD3-E02D-B899-736E01530D8B}"/>
                    </a:ext>
                  </a:extLst>
                </p14:cNvPr>
                <p14:cNvContentPartPr/>
                <p14:nvPr/>
              </p14:nvContentPartPr>
              <p14:xfrm>
                <a:off x="7989631" y="5716781"/>
                <a:ext cx="97560" cy="202680"/>
              </p14:xfrm>
            </p:contentPart>
          </mc:Choice>
          <mc:Fallback>
            <p:pic>
              <p:nvPicPr>
                <p:cNvPr id="192" name="Ink 191">
                  <a:extLst>
                    <a:ext uri="{FF2B5EF4-FFF2-40B4-BE49-F238E27FC236}">
                      <a16:creationId xmlns:a16="http://schemas.microsoft.com/office/drawing/2014/main" id="{C72EDED9-3DD3-E02D-B899-736E01530D8B}"/>
                    </a:ext>
                  </a:extLst>
                </p:cNvPr>
                <p:cNvPicPr/>
                <p:nvPr/>
              </p:nvPicPr>
              <p:blipFill>
                <a:blip r:embed="rId323"/>
                <a:stretch>
                  <a:fillRect/>
                </a:stretch>
              </p:blipFill>
              <p:spPr>
                <a:xfrm>
                  <a:off x="7980991" y="5707781"/>
                  <a:ext cx="1152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3" name="Ink 192">
                  <a:extLst>
                    <a:ext uri="{FF2B5EF4-FFF2-40B4-BE49-F238E27FC236}">
                      <a16:creationId xmlns:a16="http://schemas.microsoft.com/office/drawing/2014/main" id="{907D27DD-56C7-35A2-24A4-7D689A6D8C28}"/>
                    </a:ext>
                  </a:extLst>
                </p14:cNvPr>
                <p14:cNvContentPartPr/>
                <p14:nvPr/>
              </p14:nvContentPartPr>
              <p14:xfrm>
                <a:off x="8100511" y="5664221"/>
                <a:ext cx="222840" cy="196920"/>
              </p14:xfrm>
            </p:contentPart>
          </mc:Choice>
          <mc:Fallback>
            <p:pic>
              <p:nvPicPr>
                <p:cNvPr id="193" name="Ink 192">
                  <a:extLst>
                    <a:ext uri="{FF2B5EF4-FFF2-40B4-BE49-F238E27FC236}">
                      <a16:creationId xmlns:a16="http://schemas.microsoft.com/office/drawing/2014/main" id="{907D27DD-56C7-35A2-24A4-7D689A6D8C28}"/>
                    </a:ext>
                  </a:extLst>
                </p:cNvPr>
                <p:cNvPicPr/>
                <p:nvPr/>
              </p:nvPicPr>
              <p:blipFill>
                <a:blip r:embed="rId325"/>
                <a:stretch>
                  <a:fillRect/>
                </a:stretch>
              </p:blipFill>
              <p:spPr>
                <a:xfrm>
                  <a:off x="8091511" y="5655221"/>
                  <a:ext cx="2404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4" name="Ink 193">
                  <a:extLst>
                    <a:ext uri="{FF2B5EF4-FFF2-40B4-BE49-F238E27FC236}">
                      <a16:creationId xmlns:a16="http://schemas.microsoft.com/office/drawing/2014/main" id="{99667B88-E14C-5B6E-0773-6155D5100FFB}"/>
                    </a:ext>
                  </a:extLst>
                </p14:cNvPr>
                <p14:cNvContentPartPr/>
                <p14:nvPr/>
              </p14:nvContentPartPr>
              <p14:xfrm>
                <a:off x="8433151" y="5663141"/>
                <a:ext cx="46800" cy="29880"/>
              </p14:xfrm>
            </p:contentPart>
          </mc:Choice>
          <mc:Fallback>
            <p:pic>
              <p:nvPicPr>
                <p:cNvPr id="194" name="Ink 193">
                  <a:extLst>
                    <a:ext uri="{FF2B5EF4-FFF2-40B4-BE49-F238E27FC236}">
                      <a16:creationId xmlns:a16="http://schemas.microsoft.com/office/drawing/2014/main" id="{99667B88-E14C-5B6E-0773-6155D5100FFB}"/>
                    </a:ext>
                  </a:extLst>
                </p:cNvPr>
                <p:cNvPicPr/>
                <p:nvPr/>
              </p:nvPicPr>
              <p:blipFill>
                <a:blip r:embed="rId327"/>
                <a:stretch>
                  <a:fillRect/>
                </a:stretch>
              </p:blipFill>
              <p:spPr>
                <a:xfrm>
                  <a:off x="8424151" y="5654501"/>
                  <a:ext cx="64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5" name="Ink 194">
                  <a:extLst>
                    <a:ext uri="{FF2B5EF4-FFF2-40B4-BE49-F238E27FC236}">
                      <a16:creationId xmlns:a16="http://schemas.microsoft.com/office/drawing/2014/main" id="{663D6F46-F7B8-2ACF-6EA2-05F3C7149D45}"/>
                    </a:ext>
                  </a:extLst>
                </p14:cNvPr>
                <p14:cNvContentPartPr/>
                <p14:nvPr/>
              </p14:nvContentPartPr>
              <p14:xfrm>
                <a:off x="8632591" y="5580701"/>
                <a:ext cx="310680" cy="83160"/>
              </p14:xfrm>
            </p:contentPart>
          </mc:Choice>
          <mc:Fallback>
            <p:pic>
              <p:nvPicPr>
                <p:cNvPr id="195" name="Ink 194">
                  <a:extLst>
                    <a:ext uri="{FF2B5EF4-FFF2-40B4-BE49-F238E27FC236}">
                      <a16:creationId xmlns:a16="http://schemas.microsoft.com/office/drawing/2014/main" id="{663D6F46-F7B8-2ACF-6EA2-05F3C7149D45}"/>
                    </a:ext>
                  </a:extLst>
                </p:cNvPr>
                <p:cNvPicPr/>
                <p:nvPr/>
              </p:nvPicPr>
              <p:blipFill>
                <a:blip r:embed="rId329"/>
                <a:stretch>
                  <a:fillRect/>
                </a:stretch>
              </p:blipFill>
              <p:spPr>
                <a:xfrm>
                  <a:off x="8623591" y="5571701"/>
                  <a:ext cx="328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6" name="Ink 195">
                  <a:extLst>
                    <a:ext uri="{FF2B5EF4-FFF2-40B4-BE49-F238E27FC236}">
                      <a16:creationId xmlns:a16="http://schemas.microsoft.com/office/drawing/2014/main" id="{8564E29D-2874-68E6-F779-B6E6E9ACC8CF}"/>
                    </a:ext>
                  </a:extLst>
                </p14:cNvPr>
                <p14:cNvContentPartPr/>
                <p14:nvPr/>
              </p14:nvContentPartPr>
              <p14:xfrm>
                <a:off x="7628551" y="5932421"/>
                <a:ext cx="91080" cy="22320"/>
              </p14:xfrm>
            </p:contentPart>
          </mc:Choice>
          <mc:Fallback>
            <p:pic>
              <p:nvPicPr>
                <p:cNvPr id="196" name="Ink 195">
                  <a:extLst>
                    <a:ext uri="{FF2B5EF4-FFF2-40B4-BE49-F238E27FC236}">
                      <a16:creationId xmlns:a16="http://schemas.microsoft.com/office/drawing/2014/main" id="{8564E29D-2874-68E6-F779-B6E6E9ACC8CF}"/>
                    </a:ext>
                  </a:extLst>
                </p:cNvPr>
                <p:cNvPicPr/>
                <p:nvPr/>
              </p:nvPicPr>
              <p:blipFill>
                <a:blip r:embed="rId331"/>
                <a:stretch>
                  <a:fillRect/>
                </a:stretch>
              </p:blipFill>
              <p:spPr>
                <a:xfrm>
                  <a:off x="7619551" y="5923781"/>
                  <a:ext cx="108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7" name="Ink 196">
                  <a:extLst>
                    <a:ext uri="{FF2B5EF4-FFF2-40B4-BE49-F238E27FC236}">
                      <a16:creationId xmlns:a16="http://schemas.microsoft.com/office/drawing/2014/main" id="{A2812685-7A44-44F8-9204-0D410AF172CE}"/>
                    </a:ext>
                  </a:extLst>
                </p14:cNvPr>
                <p14:cNvContentPartPr/>
                <p14:nvPr/>
              </p14:nvContentPartPr>
              <p14:xfrm>
                <a:off x="7269271" y="6023141"/>
                <a:ext cx="252720" cy="57600"/>
              </p14:xfrm>
            </p:contentPart>
          </mc:Choice>
          <mc:Fallback>
            <p:pic>
              <p:nvPicPr>
                <p:cNvPr id="197" name="Ink 196">
                  <a:extLst>
                    <a:ext uri="{FF2B5EF4-FFF2-40B4-BE49-F238E27FC236}">
                      <a16:creationId xmlns:a16="http://schemas.microsoft.com/office/drawing/2014/main" id="{A2812685-7A44-44F8-9204-0D410AF172CE}"/>
                    </a:ext>
                  </a:extLst>
                </p:cNvPr>
                <p:cNvPicPr/>
                <p:nvPr/>
              </p:nvPicPr>
              <p:blipFill>
                <a:blip r:embed="rId333"/>
                <a:stretch>
                  <a:fillRect/>
                </a:stretch>
              </p:blipFill>
              <p:spPr>
                <a:xfrm>
                  <a:off x="7260271" y="6014141"/>
                  <a:ext cx="270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9" name="Ink 198">
                  <a:extLst>
                    <a:ext uri="{FF2B5EF4-FFF2-40B4-BE49-F238E27FC236}">
                      <a16:creationId xmlns:a16="http://schemas.microsoft.com/office/drawing/2014/main" id="{C0B2DCBF-C74B-677A-5EEF-5431739AE8BA}"/>
                    </a:ext>
                  </a:extLst>
                </p14:cNvPr>
                <p14:cNvContentPartPr/>
                <p14:nvPr/>
              </p14:nvContentPartPr>
              <p14:xfrm>
                <a:off x="8313991" y="6353261"/>
                <a:ext cx="189720" cy="192600"/>
              </p14:xfrm>
            </p:contentPart>
          </mc:Choice>
          <mc:Fallback>
            <p:pic>
              <p:nvPicPr>
                <p:cNvPr id="199" name="Ink 198">
                  <a:extLst>
                    <a:ext uri="{FF2B5EF4-FFF2-40B4-BE49-F238E27FC236}">
                      <a16:creationId xmlns:a16="http://schemas.microsoft.com/office/drawing/2014/main" id="{C0B2DCBF-C74B-677A-5EEF-5431739AE8BA}"/>
                    </a:ext>
                  </a:extLst>
                </p:cNvPr>
                <p:cNvPicPr/>
                <p:nvPr/>
              </p:nvPicPr>
              <p:blipFill>
                <a:blip r:embed="rId335"/>
                <a:stretch>
                  <a:fillRect/>
                </a:stretch>
              </p:blipFill>
              <p:spPr>
                <a:xfrm>
                  <a:off x="8304991" y="6344621"/>
                  <a:ext cx="2073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0" name="Ink 199">
                  <a:extLst>
                    <a:ext uri="{FF2B5EF4-FFF2-40B4-BE49-F238E27FC236}">
                      <a16:creationId xmlns:a16="http://schemas.microsoft.com/office/drawing/2014/main" id="{5CDED578-1624-73D1-4C76-876764EDAE91}"/>
                    </a:ext>
                  </a:extLst>
                </p14:cNvPr>
                <p14:cNvContentPartPr/>
                <p14:nvPr/>
              </p14:nvContentPartPr>
              <p14:xfrm>
                <a:off x="8542951" y="6300701"/>
                <a:ext cx="117000" cy="247320"/>
              </p14:xfrm>
            </p:contentPart>
          </mc:Choice>
          <mc:Fallback>
            <p:pic>
              <p:nvPicPr>
                <p:cNvPr id="200" name="Ink 199">
                  <a:extLst>
                    <a:ext uri="{FF2B5EF4-FFF2-40B4-BE49-F238E27FC236}">
                      <a16:creationId xmlns:a16="http://schemas.microsoft.com/office/drawing/2014/main" id="{5CDED578-1624-73D1-4C76-876764EDAE91}"/>
                    </a:ext>
                  </a:extLst>
                </p:cNvPr>
                <p:cNvPicPr/>
                <p:nvPr/>
              </p:nvPicPr>
              <p:blipFill>
                <a:blip r:embed="rId337"/>
                <a:stretch>
                  <a:fillRect/>
                </a:stretch>
              </p:blipFill>
              <p:spPr>
                <a:xfrm>
                  <a:off x="8534311" y="6291701"/>
                  <a:ext cx="1346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1" name="Ink 200">
                  <a:extLst>
                    <a:ext uri="{FF2B5EF4-FFF2-40B4-BE49-F238E27FC236}">
                      <a16:creationId xmlns:a16="http://schemas.microsoft.com/office/drawing/2014/main" id="{9A390BAF-2CCF-B3A4-FD6A-73EABECC6FE9}"/>
                    </a:ext>
                  </a:extLst>
                </p14:cNvPr>
                <p14:cNvContentPartPr/>
                <p14:nvPr/>
              </p14:nvContentPartPr>
              <p14:xfrm>
                <a:off x="8694511" y="6186941"/>
                <a:ext cx="154080" cy="157320"/>
              </p14:xfrm>
            </p:contentPart>
          </mc:Choice>
          <mc:Fallback>
            <p:pic>
              <p:nvPicPr>
                <p:cNvPr id="201" name="Ink 200">
                  <a:extLst>
                    <a:ext uri="{FF2B5EF4-FFF2-40B4-BE49-F238E27FC236}">
                      <a16:creationId xmlns:a16="http://schemas.microsoft.com/office/drawing/2014/main" id="{9A390BAF-2CCF-B3A4-FD6A-73EABECC6FE9}"/>
                    </a:ext>
                  </a:extLst>
                </p:cNvPr>
                <p:cNvPicPr/>
                <p:nvPr/>
              </p:nvPicPr>
              <p:blipFill>
                <a:blip r:embed="rId339"/>
                <a:stretch>
                  <a:fillRect/>
                </a:stretch>
              </p:blipFill>
              <p:spPr>
                <a:xfrm>
                  <a:off x="8685511" y="6178301"/>
                  <a:ext cx="1717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Ink 201">
                  <a:extLst>
                    <a:ext uri="{FF2B5EF4-FFF2-40B4-BE49-F238E27FC236}">
                      <a16:creationId xmlns:a16="http://schemas.microsoft.com/office/drawing/2014/main" id="{CD3B2A7D-2243-A34D-62D3-7936689FBD3B}"/>
                    </a:ext>
                  </a:extLst>
                </p14:cNvPr>
                <p14:cNvContentPartPr/>
                <p14:nvPr/>
              </p14:nvContentPartPr>
              <p14:xfrm>
                <a:off x="8897911" y="6060941"/>
                <a:ext cx="246960" cy="203040"/>
              </p14:xfrm>
            </p:contentPart>
          </mc:Choice>
          <mc:Fallback>
            <p:pic>
              <p:nvPicPr>
                <p:cNvPr id="202" name="Ink 201">
                  <a:extLst>
                    <a:ext uri="{FF2B5EF4-FFF2-40B4-BE49-F238E27FC236}">
                      <a16:creationId xmlns:a16="http://schemas.microsoft.com/office/drawing/2014/main" id="{CD3B2A7D-2243-A34D-62D3-7936689FBD3B}"/>
                    </a:ext>
                  </a:extLst>
                </p:cNvPr>
                <p:cNvPicPr/>
                <p:nvPr/>
              </p:nvPicPr>
              <p:blipFill>
                <a:blip r:embed="rId341"/>
                <a:stretch>
                  <a:fillRect/>
                </a:stretch>
              </p:blipFill>
              <p:spPr>
                <a:xfrm>
                  <a:off x="8888911" y="6051941"/>
                  <a:ext cx="2646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3" name="Ink 202">
                  <a:extLst>
                    <a:ext uri="{FF2B5EF4-FFF2-40B4-BE49-F238E27FC236}">
                      <a16:creationId xmlns:a16="http://schemas.microsoft.com/office/drawing/2014/main" id="{3A793C16-D84D-ACC6-53DC-291AFBBFE964}"/>
                    </a:ext>
                  </a:extLst>
                </p14:cNvPr>
                <p14:cNvContentPartPr/>
                <p14:nvPr/>
              </p14:nvContentPartPr>
              <p14:xfrm>
                <a:off x="9077911" y="6055541"/>
                <a:ext cx="236160" cy="111240"/>
              </p14:xfrm>
            </p:contentPart>
          </mc:Choice>
          <mc:Fallback>
            <p:pic>
              <p:nvPicPr>
                <p:cNvPr id="203" name="Ink 202">
                  <a:extLst>
                    <a:ext uri="{FF2B5EF4-FFF2-40B4-BE49-F238E27FC236}">
                      <a16:creationId xmlns:a16="http://schemas.microsoft.com/office/drawing/2014/main" id="{3A793C16-D84D-ACC6-53DC-291AFBBFE964}"/>
                    </a:ext>
                  </a:extLst>
                </p:cNvPr>
                <p:cNvPicPr/>
                <p:nvPr/>
              </p:nvPicPr>
              <p:blipFill>
                <a:blip r:embed="rId343"/>
                <a:stretch>
                  <a:fillRect/>
                </a:stretch>
              </p:blipFill>
              <p:spPr>
                <a:xfrm>
                  <a:off x="9068911" y="6046901"/>
                  <a:ext cx="253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4" name="Ink 203">
                  <a:extLst>
                    <a:ext uri="{FF2B5EF4-FFF2-40B4-BE49-F238E27FC236}">
                      <a16:creationId xmlns:a16="http://schemas.microsoft.com/office/drawing/2014/main" id="{3FC62D87-8AB7-8B9F-89D8-1E41C3622A89}"/>
                    </a:ext>
                  </a:extLst>
                </p14:cNvPr>
                <p14:cNvContentPartPr/>
                <p14:nvPr/>
              </p14:nvContentPartPr>
              <p14:xfrm>
                <a:off x="9409831" y="5879501"/>
                <a:ext cx="185760" cy="238320"/>
              </p14:xfrm>
            </p:contentPart>
          </mc:Choice>
          <mc:Fallback>
            <p:pic>
              <p:nvPicPr>
                <p:cNvPr id="204" name="Ink 203">
                  <a:extLst>
                    <a:ext uri="{FF2B5EF4-FFF2-40B4-BE49-F238E27FC236}">
                      <a16:creationId xmlns:a16="http://schemas.microsoft.com/office/drawing/2014/main" id="{3FC62D87-8AB7-8B9F-89D8-1E41C3622A89}"/>
                    </a:ext>
                  </a:extLst>
                </p:cNvPr>
                <p:cNvPicPr/>
                <p:nvPr/>
              </p:nvPicPr>
              <p:blipFill>
                <a:blip r:embed="rId345"/>
                <a:stretch>
                  <a:fillRect/>
                </a:stretch>
              </p:blipFill>
              <p:spPr>
                <a:xfrm>
                  <a:off x="9400831" y="5870861"/>
                  <a:ext cx="2034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5" name="Ink 204">
                  <a:extLst>
                    <a:ext uri="{FF2B5EF4-FFF2-40B4-BE49-F238E27FC236}">
                      <a16:creationId xmlns:a16="http://schemas.microsoft.com/office/drawing/2014/main" id="{F0A466D9-7FEB-241C-DBBC-7153E5D0B9BD}"/>
                    </a:ext>
                  </a:extLst>
                </p14:cNvPr>
                <p14:cNvContentPartPr/>
                <p14:nvPr/>
              </p14:nvContentPartPr>
              <p14:xfrm>
                <a:off x="9733471" y="5664221"/>
                <a:ext cx="81360" cy="399600"/>
              </p14:xfrm>
            </p:contentPart>
          </mc:Choice>
          <mc:Fallback>
            <p:pic>
              <p:nvPicPr>
                <p:cNvPr id="205" name="Ink 204">
                  <a:extLst>
                    <a:ext uri="{FF2B5EF4-FFF2-40B4-BE49-F238E27FC236}">
                      <a16:creationId xmlns:a16="http://schemas.microsoft.com/office/drawing/2014/main" id="{F0A466D9-7FEB-241C-DBBC-7153E5D0B9BD}"/>
                    </a:ext>
                  </a:extLst>
                </p:cNvPr>
                <p:cNvPicPr/>
                <p:nvPr/>
              </p:nvPicPr>
              <p:blipFill>
                <a:blip r:embed="rId347"/>
                <a:stretch>
                  <a:fillRect/>
                </a:stretch>
              </p:blipFill>
              <p:spPr>
                <a:xfrm>
                  <a:off x="9724831" y="5655221"/>
                  <a:ext cx="9900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6" name="Ink 205">
                  <a:extLst>
                    <a:ext uri="{FF2B5EF4-FFF2-40B4-BE49-F238E27FC236}">
                      <a16:creationId xmlns:a16="http://schemas.microsoft.com/office/drawing/2014/main" id="{C7CEAF66-37E3-3F28-7F92-580AF0B1A3AA}"/>
                    </a:ext>
                  </a:extLst>
                </p14:cNvPr>
                <p14:cNvContentPartPr/>
                <p14:nvPr/>
              </p14:nvContentPartPr>
              <p14:xfrm>
                <a:off x="9922831" y="5619941"/>
                <a:ext cx="214200" cy="353520"/>
              </p14:xfrm>
            </p:contentPart>
          </mc:Choice>
          <mc:Fallback>
            <p:pic>
              <p:nvPicPr>
                <p:cNvPr id="206" name="Ink 205">
                  <a:extLst>
                    <a:ext uri="{FF2B5EF4-FFF2-40B4-BE49-F238E27FC236}">
                      <a16:creationId xmlns:a16="http://schemas.microsoft.com/office/drawing/2014/main" id="{C7CEAF66-37E3-3F28-7F92-580AF0B1A3AA}"/>
                    </a:ext>
                  </a:extLst>
                </p:cNvPr>
                <p:cNvPicPr/>
                <p:nvPr/>
              </p:nvPicPr>
              <p:blipFill>
                <a:blip r:embed="rId349"/>
                <a:stretch>
                  <a:fillRect/>
                </a:stretch>
              </p:blipFill>
              <p:spPr>
                <a:xfrm>
                  <a:off x="9913831" y="5611301"/>
                  <a:ext cx="23184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7" name="Ink 206">
                  <a:extLst>
                    <a:ext uri="{FF2B5EF4-FFF2-40B4-BE49-F238E27FC236}">
                      <a16:creationId xmlns:a16="http://schemas.microsoft.com/office/drawing/2014/main" id="{4ED65BE0-0686-B0A5-529E-2E40EFF95962}"/>
                    </a:ext>
                  </a:extLst>
                </p14:cNvPr>
                <p14:cNvContentPartPr/>
                <p14:nvPr/>
              </p14:nvContentPartPr>
              <p14:xfrm>
                <a:off x="10152511" y="5639021"/>
                <a:ext cx="157680" cy="214920"/>
              </p14:xfrm>
            </p:contentPart>
          </mc:Choice>
          <mc:Fallback>
            <p:pic>
              <p:nvPicPr>
                <p:cNvPr id="207" name="Ink 206">
                  <a:extLst>
                    <a:ext uri="{FF2B5EF4-FFF2-40B4-BE49-F238E27FC236}">
                      <a16:creationId xmlns:a16="http://schemas.microsoft.com/office/drawing/2014/main" id="{4ED65BE0-0686-B0A5-529E-2E40EFF95962}"/>
                    </a:ext>
                  </a:extLst>
                </p:cNvPr>
                <p:cNvPicPr/>
                <p:nvPr/>
              </p:nvPicPr>
              <p:blipFill>
                <a:blip r:embed="rId351"/>
                <a:stretch>
                  <a:fillRect/>
                </a:stretch>
              </p:blipFill>
              <p:spPr>
                <a:xfrm>
                  <a:off x="10143871" y="5630381"/>
                  <a:ext cx="175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8" name="Ink 207">
                  <a:extLst>
                    <a:ext uri="{FF2B5EF4-FFF2-40B4-BE49-F238E27FC236}">
                      <a16:creationId xmlns:a16="http://schemas.microsoft.com/office/drawing/2014/main" id="{D95C72E1-37A8-74BD-68C2-7F94D1D33CA9}"/>
                    </a:ext>
                  </a:extLst>
                </p14:cNvPr>
                <p14:cNvContentPartPr/>
                <p14:nvPr/>
              </p14:nvContentPartPr>
              <p14:xfrm>
                <a:off x="10372471" y="5400341"/>
                <a:ext cx="333360" cy="324000"/>
              </p14:xfrm>
            </p:contentPart>
          </mc:Choice>
          <mc:Fallback>
            <p:pic>
              <p:nvPicPr>
                <p:cNvPr id="208" name="Ink 207">
                  <a:extLst>
                    <a:ext uri="{FF2B5EF4-FFF2-40B4-BE49-F238E27FC236}">
                      <a16:creationId xmlns:a16="http://schemas.microsoft.com/office/drawing/2014/main" id="{D95C72E1-37A8-74BD-68C2-7F94D1D33CA9}"/>
                    </a:ext>
                  </a:extLst>
                </p:cNvPr>
                <p:cNvPicPr/>
                <p:nvPr/>
              </p:nvPicPr>
              <p:blipFill>
                <a:blip r:embed="rId353"/>
                <a:stretch>
                  <a:fillRect/>
                </a:stretch>
              </p:blipFill>
              <p:spPr>
                <a:xfrm>
                  <a:off x="10363831" y="5391701"/>
                  <a:ext cx="3510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9" name="Ink 208">
                  <a:extLst>
                    <a:ext uri="{FF2B5EF4-FFF2-40B4-BE49-F238E27FC236}">
                      <a16:creationId xmlns:a16="http://schemas.microsoft.com/office/drawing/2014/main" id="{224D0322-2C5C-5C26-29D7-1BF5589D9360}"/>
                    </a:ext>
                  </a:extLst>
                </p14:cNvPr>
                <p14:cNvContentPartPr/>
                <p14:nvPr/>
              </p14:nvContentPartPr>
              <p14:xfrm>
                <a:off x="10768111" y="5317901"/>
                <a:ext cx="206280" cy="230400"/>
              </p14:xfrm>
            </p:contentPart>
          </mc:Choice>
          <mc:Fallback>
            <p:pic>
              <p:nvPicPr>
                <p:cNvPr id="209" name="Ink 208">
                  <a:extLst>
                    <a:ext uri="{FF2B5EF4-FFF2-40B4-BE49-F238E27FC236}">
                      <a16:creationId xmlns:a16="http://schemas.microsoft.com/office/drawing/2014/main" id="{224D0322-2C5C-5C26-29D7-1BF5589D9360}"/>
                    </a:ext>
                  </a:extLst>
                </p:cNvPr>
                <p:cNvPicPr/>
                <p:nvPr/>
              </p:nvPicPr>
              <p:blipFill>
                <a:blip r:embed="rId355"/>
                <a:stretch>
                  <a:fillRect/>
                </a:stretch>
              </p:blipFill>
              <p:spPr>
                <a:xfrm>
                  <a:off x="10759471" y="5308901"/>
                  <a:ext cx="2239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0" name="Ink 209">
                  <a:extLst>
                    <a:ext uri="{FF2B5EF4-FFF2-40B4-BE49-F238E27FC236}">
                      <a16:creationId xmlns:a16="http://schemas.microsoft.com/office/drawing/2014/main" id="{EA35E60B-C056-1496-0501-DAC57AB4F6F7}"/>
                    </a:ext>
                  </a:extLst>
                </p14:cNvPr>
                <p14:cNvContentPartPr/>
                <p14:nvPr/>
              </p14:nvContentPartPr>
              <p14:xfrm>
                <a:off x="10893031" y="5221061"/>
                <a:ext cx="50760" cy="87120"/>
              </p14:xfrm>
            </p:contentPart>
          </mc:Choice>
          <mc:Fallback>
            <p:pic>
              <p:nvPicPr>
                <p:cNvPr id="210" name="Ink 209">
                  <a:extLst>
                    <a:ext uri="{FF2B5EF4-FFF2-40B4-BE49-F238E27FC236}">
                      <a16:creationId xmlns:a16="http://schemas.microsoft.com/office/drawing/2014/main" id="{EA35E60B-C056-1496-0501-DAC57AB4F6F7}"/>
                    </a:ext>
                  </a:extLst>
                </p:cNvPr>
                <p:cNvPicPr/>
                <p:nvPr/>
              </p:nvPicPr>
              <p:blipFill>
                <a:blip r:embed="rId357"/>
                <a:stretch>
                  <a:fillRect/>
                </a:stretch>
              </p:blipFill>
              <p:spPr>
                <a:xfrm>
                  <a:off x="10884031" y="5212061"/>
                  <a:ext cx="68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1" name="Ink 210">
                  <a:extLst>
                    <a:ext uri="{FF2B5EF4-FFF2-40B4-BE49-F238E27FC236}">
                      <a16:creationId xmlns:a16="http://schemas.microsoft.com/office/drawing/2014/main" id="{FA8DBE35-0A18-7798-198E-D9136FDED0EF}"/>
                    </a:ext>
                  </a:extLst>
                </p14:cNvPr>
                <p14:cNvContentPartPr/>
                <p14:nvPr/>
              </p14:nvContentPartPr>
              <p14:xfrm>
                <a:off x="11100391" y="5240501"/>
                <a:ext cx="168840" cy="173160"/>
              </p14:xfrm>
            </p:contentPart>
          </mc:Choice>
          <mc:Fallback>
            <p:pic>
              <p:nvPicPr>
                <p:cNvPr id="211" name="Ink 210">
                  <a:extLst>
                    <a:ext uri="{FF2B5EF4-FFF2-40B4-BE49-F238E27FC236}">
                      <a16:creationId xmlns:a16="http://schemas.microsoft.com/office/drawing/2014/main" id="{FA8DBE35-0A18-7798-198E-D9136FDED0EF}"/>
                    </a:ext>
                  </a:extLst>
                </p:cNvPr>
                <p:cNvPicPr/>
                <p:nvPr/>
              </p:nvPicPr>
              <p:blipFill>
                <a:blip r:embed="rId359"/>
                <a:stretch>
                  <a:fillRect/>
                </a:stretch>
              </p:blipFill>
              <p:spPr>
                <a:xfrm>
                  <a:off x="11091751" y="5231501"/>
                  <a:ext cx="1864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3" name="Ink 212">
                  <a:extLst>
                    <a:ext uri="{FF2B5EF4-FFF2-40B4-BE49-F238E27FC236}">
                      <a16:creationId xmlns:a16="http://schemas.microsoft.com/office/drawing/2014/main" id="{0C1DF15C-31E4-17AF-FE1D-46A830791331}"/>
                    </a:ext>
                  </a:extLst>
                </p14:cNvPr>
                <p14:cNvContentPartPr/>
                <p14:nvPr/>
              </p14:nvContentPartPr>
              <p14:xfrm>
                <a:off x="11065111" y="5180021"/>
                <a:ext cx="275760" cy="185760"/>
              </p14:xfrm>
            </p:contentPart>
          </mc:Choice>
          <mc:Fallback>
            <p:pic>
              <p:nvPicPr>
                <p:cNvPr id="213" name="Ink 212">
                  <a:extLst>
                    <a:ext uri="{FF2B5EF4-FFF2-40B4-BE49-F238E27FC236}">
                      <a16:creationId xmlns:a16="http://schemas.microsoft.com/office/drawing/2014/main" id="{0C1DF15C-31E4-17AF-FE1D-46A830791331}"/>
                    </a:ext>
                  </a:extLst>
                </p:cNvPr>
                <p:cNvPicPr/>
                <p:nvPr/>
              </p:nvPicPr>
              <p:blipFill>
                <a:blip r:embed="rId361"/>
                <a:stretch>
                  <a:fillRect/>
                </a:stretch>
              </p:blipFill>
              <p:spPr>
                <a:xfrm>
                  <a:off x="11056111" y="5171381"/>
                  <a:ext cx="2934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4" name="Ink 213">
                  <a:extLst>
                    <a:ext uri="{FF2B5EF4-FFF2-40B4-BE49-F238E27FC236}">
                      <a16:creationId xmlns:a16="http://schemas.microsoft.com/office/drawing/2014/main" id="{F2D3459B-2241-123E-E789-89890551D39A}"/>
                    </a:ext>
                  </a:extLst>
                </p14:cNvPr>
                <p14:cNvContentPartPr/>
                <p14:nvPr/>
              </p14:nvContentPartPr>
              <p14:xfrm>
                <a:off x="11309191" y="5085341"/>
                <a:ext cx="173160" cy="229680"/>
              </p14:xfrm>
            </p:contentPart>
          </mc:Choice>
          <mc:Fallback>
            <p:pic>
              <p:nvPicPr>
                <p:cNvPr id="214" name="Ink 213">
                  <a:extLst>
                    <a:ext uri="{FF2B5EF4-FFF2-40B4-BE49-F238E27FC236}">
                      <a16:creationId xmlns:a16="http://schemas.microsoft.com/office/drawing/2014/main" id="{F2D3459B-2241-123E-E789-89890551D39A}"/>
                    </a:ext>
                  </a:extLst>
                </p:cNvPr>
                <p:cNvPicPr/>
                <p:nvPr/>
              </p:nvPicPr>
              <p:blipFill>
                <a:blip r:embed="rId363"/>
                <a:stretch>
                  <a:fillRect/>
                </a:stretch>
              </p:blipFill>
              <p:spPr>
                <a:xfrm>
                  <a:off x="11300191" y="5076341"/>
                  <a:ext cx="1908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Ink 214">
                  <a:extLst>
                    <a:ext uri="{FF2B5EF4-FFF2-40B4-BE49-F238E27FC236}">
                      <a16:creationId xmlns:a16="http://schemas.microsoft.com/office/drawing/2014/main" id="{0D3A18E7-5145-AD1E-7E85-9115140D677F}"/>
                    </a:ext>
                  </a:extLst>
                </p14:cNvPr>
                <p14:cNvContentPartPr/>
                <p14:nvPr/>
              </p14:nvContentPartPr>
              <p14:xfrm>
                <a:off x="11587471" y="5150141"/>
                <a:ext cx="47520" cy="41400"/>
              </p14:xfrm>
            </p:contentPart>
          </mc:Choice>
          <mc:Fallback>
            <p:pic>
              <p:nvPicPr>
                <p:cNvPr id="215" name="Ink 214">
                  <a:extLst>
                    <a:ext uri="{FF2B5EF4-FFF2-40B4-BE49-F238E27FC236}">
                      <a16:creationId xmlns:a16="http://schemas.microsoft.com/office/drawing/2014/main" id="{0D3A18E7-5145-AD1E-7E85-9115140D677F}"/>
                    </a:ext>
                  </a:extLst>
                </p:cNvPr>
                <p:cNvPicPr/>
                <p:nvPr/>
              </p:nvPicPr>
              <p:blipFill>
                <a:blip r:embed="rId365"/>
                <a:stretch>
                  <a:fillRect/>
                </a:stretch>
              </p:blipFill>
              <p:spPr>
                <a:xfrm>
                  <a:off x="11578831" y="5141501"/>
                  <a:ext cx="65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6" name="Ink 215">
                  <a:extLst>
                    <a:ext uri="{FF2B5EF4-FFF2-40B4-BE49-F238E27FC236}">
                      <a16:creationId xmlns:a16="http://schemas.microsoft.com/office/drawing/2014/main" id="{D7BE23FB-C3B6-136E-4D72-220E8AB5A481}"/>
                    </a:ext>
                  </a:extLst>
                </p14:cNvPr>
                <p14:cNvContentPartPr/>
                <p14:nvPr/>
              </p14:nvContentPartPr>
              <p14:xfrm>
                <a:off x="11616631" y="5041781"/>
                <a:ext cx="63720" cy="139320"/>
              </p14:xfrm>
            </p:contentPart>
          </mc:Choice>
          <mc:Fallback>
            <p:pic>
              <p:nvPicPr>
                <p:cNvPr id="216" name="Ink 215">
                  <a:extLst>
                    <a:ext uri="{FF2B5EF4-FFF2-40B4-BE49-F238E27FC236}">
                      <a16:creationId xmlns:a16="http://schemas.microsoft.com/office/drawing/2014/main" id="{D7BE23FB-C3B6-136E-4D72-220E8AB5A481}"/>
                    </a:ext>
                  </a:extLst>
                </p:cNvPr>
                <p:cNvPicPr/>
                <p:nvPr/>
              </p:nvPicPr>
              <p:blipFill>
                <a:blip r:embed="rId367"/>
                <a:stretch>
                  <a:fillRect/>
                </a:stretch>
              </p:blipFill>
              <p:spPr>
                <a:xfrm>
                  <a:off x="11607631" y="5032781"/>
                  <a:ext cx="813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7" name="Ink 216">
                  <a:extLst>
                    <a:ext uri="{FF2B5EF4-FFF2-40B4-BE49-F238E27FC236}">
                      <a16:creationId xmlns:a16="http://schemas.microsoft.com/office/drawing/2014/main" id="{55948F3D-91E5-F42D-44A9-6FE3FA9FC6A9}"/>
                    </a:ext>
                  </a:extLst>
                </p14:cNvPr>
                <p14:cNvContentPartPr/>
                <p14:nvPr/>
              </p14:nvContentPartPr>
              <p14:xfrm>
                <a:off x="11719231" y="4992821"/>
                <a:ext cx="100080" cy="120600"/>
              </p14:xfrm>
            </p:contentPart>
          </mc:Choice>
          <mc:Fallback>
            <p:pic>
              <p:nvPicPr>
                <p:cNvPr id="217" name="Ink 216">
                  <a:extLst>
                    <a:ext uri="{FF2B5EF4-FFF2-40B4-BE49-F238E27FC236}">
                      <a16:creationId xmlns:a16="http://schemas.microsoft.com/office/drawing/2014/main" id="{55948F3D-91E5-F42D-44A9-6FE3FA9FC6A9}"/>
                    </a:ext>
                  </a:extLst>
                </p:cNvPr>
                <p:cNvPicPr/>
                <p:nvPr/>
              </p:nvPicPr>
              <p:blipFill>
                <a:blip r:embed="rId369"/>
                <a:stretch>
                  <a:fillRect/>
                </a:stretch>
              </p:blipFill>
              <p:spPr>
                <a:xfrm>
                  <a:off x="11710591" y="4984181"/>
                  <a:ext cx="1177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8" name="Ink 217">
                  <a:extLst>
                    <a:ext uri="{FF2B5EF4-FFF2-40B4-BE49-F238E27FC236}">
                      <a16:creationId xmlns:a16="http://schemas.microsoft.com/office/drawing/2014/main" id="{3AEF8EB7-455B-7E83-A0D1-AFAFE689594A}"/>
                    </a:ext>
                  </a:extLst>
                </p14:cNvPr>
                <p14:cNvContentPartPr/>
                <p14:nvPr/>
              </p14:nvContentPartPr>
              <p14:xfrm>
                <a:off x="11864311" y="4789061"/>
                <a:ext cx="130320" cy="254880"/>
              </p14:xfrm>
            </p:contentPart>
          </mc:Choice>
          <mc:Fallback>
            <p:pic>
              <p:nvPicPr>
                <p:cNvPr id="218" name="Ink 217">
                  <a:extLst>
                    <a:ext uri="{FF2B5EF4-FFF2-40B4-BE49-F238E27FC236}">
                      <a16:creationId xmlns:a16="http://schemas.microsoft.com/office/drawing/2014/main" id="{3AEF8EB7-455B-7E83-A0D1-AFAFE689594A}"/>
                    </a:ext>
                  </a:extLst>
                </p:cNvPr>
                <p:cNvPicPr/>
                <p:nvPr/>
              </p:nvPicPr>
              <p:blipFill>
                <a:blip r:embed="rId371"/>
                <a:stretch>
                  <a:fillRect/>
                </a:stretch>
              </p:blipFill>
              <p:spPr>
                <a:xfrm>
                  <a:off x="11855671" y="4780421"/>
                  <a:ext cx="1479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9" name="Ink 218">
                  <a:extLst>
                    <a:ext uri="{FF2B5EF4-FFF2-40B4-BE49-F238E27FC236}">
                      <a16:creationId xmlns:a16="http://schemas.microsoft.com/office/drawing/2014/main" id="{D4E38038-7131-5EEF-0CF4-9DA16D575CF1}"/>
                    </a:ext>
                  </a:extLst>
                </p14:cNvPr>
                <p14:cNvContentPartPr/>
                <p14:nvPr/>
              </p14:nvContentPartPr>
              <p14:xfrm>
                <a:off x="11974111" y="4768541"/>
                <a:ext cx="74520" cy="142560"/>
              </p14:xfrm>
            </p:contentPart>
          </mc:Choice>
          <mc:Fallback>
            <p:pic>
              <p:nvPicPr>
                <p:cNvPr id="219" name="Ink 218">
                  <a:extLst>
                    <a:ext uri="{FF2B5EF4-FFF2-40B4-BE49-F238E27FC236}">
                      <a16:creationId xmlns:a16="http://schemas.microsoft.com/office/drawing/2014/main" id="{D4E38038-7131-5EEF-0CF4-9DA16D575CF1}"/>
                    </a:ext>
                  </a:extLst>
                </p:cNvPr>
                <p:cNvPicPr/>
                <p:nvPr/>
              </p:nvPicPr>
              <p:blipFill>
                <a:blip r:embed="rId373"/>
                <a:stretch>
                  <a:fillRect/>
                </a:stretch>
              </p:blipFill>
              <p:spPr>
                <a:xfrm>
                  <a:off x="11965471" y="4759901"/>
                  <a:ext cx="921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1" name="Ink 220">
                  <a:extLst>
                    <a:ext uri="{FF2B5EF4-FFF2-40B4-BE49-F238E27FC236}">
                      <a16:creationId xmlns:a16="http://schemas.microsoft.com/office/drawing/2014/main" id="{59DBF33D-3D5C-B38B-7F18-05E5F620E3C1}"/>
                    </a:ext>
                  </a:extLst>
                </p14:cNvPr>
                <p14:cNvContentPartPr/>
                <p14:nvPr/>
              </p14:nvContentPartPr>
              <p14:xfrm>
                <a:off x="9402991" y="6526421"/>
                <a:ext cx="6480" cy="111600"/>
              </p14:xfrm>
            </p:contentPart>
          </mc:Choice>
          <mc:Fallback>
            <p:pic>
              <p:nvPicPr>
                <p:cNvPr id="221" name="Ink 220">
                  <a:extLst>
                    <a:ext uri="{FF2B5EF4-FFF2-40B4-BE49-F238E27FC236}">
                      <a16:creationId xmlns:a16="http://schemas.microsoft.com/office/drawing/2014/main" id="{59DBF33D-3D5C-B38B-7F18-05E5F620E3C1}"/>
                    </a:ext>
                  </a:extLst>
                </p:cNvPr>
                <p:cNvPicPr/>
                <p:nvPr/>
              </p:nvPicPr>
              <p:blipFill>
                <a:blip r:embed="rId375"/>
                <a:stretch>
                  <a:fillRect/>
                </a:stretch>
              </p:blipFill>
              <p:spPr>
                <a:xfrm>
                  <a:off x="9394351" y="6517421"/>
                  <a:ext cx="24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2" name="Ink 221">
                  <a:extLst>
                    <a:ext uri="{FF2B5EF4-FFF2-40B4-BE49-F238E27FC236}">
                      <a16:creationId xmlns:a16="http://schemas.microsoft.com/office/drawing/2014/main" id="{3A4646C0-687A-02BF-C323-057807A7AED9}"/>
                    </a:ext>
                  </a:extLst>
                </p14:cNvPr>
                <p14:cNvContentPartPr/>
                <p14:nvPr/>
              </p14:nvContentPartPr>
              <p14:xfrm>
                <a:off x="9684151" y="6240941"/>
                <a:ext cx="206280" cy="279000"/>
              </p14:xfrm>
            </p:contentPart>
          </mc:Choice>
          <mc:Fallback>
            <p:pic>
              <p:nvPicPr>
                <p:cNvPr id="222" name="Ink 221">
                  <a:extLst>
                    <a:ext uri="{FF2B5EF4-FFF2-40B4-BE49-F238E27FC236}">
                      <a16:creationId xmlns:a16="http://schemas.microsoft.com/office/drawing/2014/main" id="{3A4646C0-687A-02BF-C323-057807A7AED9}"/>
                    </a:ext>
                  </a:extLst>
                </p:cNvPr>
                <p:cNvPicPr/>
                <p:nvPr/>
              </p:nvPicPr>
              <p:blipFill>
                <a:blip r:embed="rId377"/>
                <a:stretch>
                  <a:fillRect/>
                </a:stretch>
              </p:blipFill>
              <p:spPr>
                <a:xfrm>
                  <a:off x="9675151" y="6232301"/>
                  <a:ext cx="2239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3" name="Ink 222">
                  <a:extLst>
                    <a:ext uri="{FF2B5EF4-FFF2-40B4-BE49-F238E27FC236}">
                      <a16:creationId xmlns:a16="http://schemas.microsoft.com/office/drawing/2014/main" id="{8AE1D7F3-2255-A24D-62BB-410960AF35AF}"/>
                    </a:ext>
                  </a:extLst>
                </p14:cNvPr>
                <p14:cNvContentPartPr/>
                <p14:nvPr/>
              </p14:nvContentPartPr>
              <p14:xfrm>
                <a:off x="9931111" y="6205301"/>
                <a:ext cx="195480" cy="174240"/>
              </p14:xfrm>
            </p:contentPart>
          </mc:Choice>
          <mc:Fallback>
            <p:pic>
              <p:nvPicPr>
                <p:cNvPr id="223" name="Ink 222">
                  <a:extLst>
                    <a:ext uri="{FF2B5EF4-FFF2-40B4-BE49-F238E27FC236}">
                      <a16:creationId xmlns:a16="http://schemas.microsoft.com/office/drawing/2014/main" id="{8AE1D7F3-2255-A24D-62BB-410960AF35AF}"/>
                    </a:ext>
                  </a:extLst>
                </p:cNvPr>
                <p:cNvPicPr/>
                <p:nvPr/>
              </p:nvPicPr>
              <p:blipFill>
                <a:blip r:embed="rId379"/>
                <a:stretch>
                  <a:fillRect/>
                </a:stretch>
              </p:blipFill>
              <p:spPr>
                <a:xfrm>
                  <a:off x="9922111" y="6196661"/>
                  <a:ext cx="2131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4" name="Ink 223">
                  <a:extLst>
                    <a:ext uri="{FF2B5EF4-FFF2-40B4-BE49-F238E27FC236}">
                      <a16:creationId xmlns:a16="http://schemas.microsoft.com/office/drawing/2014/main" id="{2675638C-9805-868A-B148-C146F60A3510}"/>
                    </a:ext>
                  </a:extLst>
                </p14:cNvPr>
                <p14:cNvContentPartPr/>
                <p14:nvPr/>
              </p14:nvContentPartPr>
              <p14:xfrm>
                <a:off x="10055311" y="6154541"/>
                <a:ext cx="92160" cy="146880"/>
              </p14:xfrm>
            </p:contentPart>
          </mc:Choice>
          <mc:Fallback>
            <p:pic>
              <p:nvPicPr>
                <p:cNvPr id="224" name="Ink 223">
                  <a:extLst>
                    <a:ext uri="{FF2B5EF4-FFF2-40B4-BE49-F238E27FC236}">
                      <a16:creationId xmlns:a16="http://schemas.microsoft.com/office/drawing/2014/main" id="{2675638C-9805-868A-B148-C146F60A3510}"/>
                    </a:ext>
                  </a:extLst>
                </p:cNvPr>
                <p:cNvPicPr/>
                <p:nvPr/>
              </p:nvPicPr>
              <p:blipFill>
                <a:blip r:embed="rId381"/>
                <a:stretch>
                  <a:fillRect/>
                </a:stretch>
              </p:blipFill>
              <p:spPr>
                <a:xfrm>
                  <a:off x="10046671" y="6145901"/>
                  <a:ext cx="109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5" name="Ink 224">
                  <a:extLst>
                    <a:ext uri="{FF2B5EF4-FFF2-40B4-BE49-F238E27FC236}">
                      <a16:creationId xmlns:a16="http://schemas.microsoft.com/office/drawing/2014/main" id="{46D1ACF2-9C0A-0640-6689-70E8B08672F1}"/>
                    </a:ext>
                  </a:extLst>
                </p14:cNvPr>
                <p14:cNvContentPartPr/>
                <p14:nvPr/>
              </p14:nvContentPartPr>
              <p14:xfrm>
                <a:off x="10106071" y="6104861"/>
                <a:ext cx="343800" cy="158400"/>
              </p14:xfrm>
            </p:contentPart>
          </mc:Choice>
          <mc:Fallback>
            <p:pic>
              <p:nvPicPr>
                <p:cNvPr id="225" name="Ink 224">
                  <a:extLst>
                    <a:ext uri="{FF2B5EF4-FFF2-40B4-BE49-F238E27FC236}">
                      <a16:creationId xmlns:a16="http://schemas.microsoft.com/office/drawing/2014/main" id="{46D1ACF2-9C0A-0640-6689-70E8B08672F1}"/>
                    </a:ext>
                  </a:extLst>
                </p:cNvPr>
                <p:cNvPicPr/>
                <p:nvPr/>
              </p:nvPicPr>
              <p:blipFill>
                <a:blip r:embed="rId383"/>
                <a:stretch>
                  <a:fillRect/>
                </a:stretch>
              </p:blipFill>
              <p:spPr>
                <a:xfrm>
                  <a:off x="10097071" y="6095861"/>
                  <a:ext cx="3614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6" name="Ink 225">
                  <a:extLst>
                    <a:ext uri="{FF2B5EF4-FFF2-40B4-BE49-F238E27FC236}">
                      <a16:creationId xmlns:a16="http://schemas.microsoft.com/office/drawing/2014/main" id="{DC63D13A-C3F7-76D8-8F0D-E907CA2996C7}"/>
                    </a:ext>
                  </a:extLst>
                </p14:cNvPr>
                <p14:cNvContentPartPr/>
                <p14:nvPr/>
              </p14:nvContentPartPr>
              <p14:xfrm>
                <a:off x="10485151" y="5987861"/>
                <a:ext cx="273240" cy="224280"/>
              </p14:xfrm>
            </p:contentPart>
          </mc:Choice>
          <mc:Fallback>
            <p:pic>
              <p:nvPicPr>
                <p:cNvPr id="226" name="Ink 225">
                  <a:extLst>
                    <a:ext uri="{FF2B5EF4-FFF2-40B4-BE49-F238E27FC236}">
                      <a16:creationId xmlns:a16="http://schemas.microsoft.com/office/drawing/2014/main" id="{DC63D13A-C3F7-76D8-8F0D-E907CA2996C7}"/>
                    </a:ext>
                  </a:extLst>
                </p:cNvPr>
                <p:cNvPicPr/>
                <p:nvPr/>
              </p:nvPicPr>
              <p:blipFill>
                <a:blip r:embed="rId385"/>
                <a:stretch>
                  <a:fillRect/>
                </a:stretch>
              </p:blipFill>
              <p:spPr>
                <a:xfrm>
                  <a:off x="10476511" y="5979221"/>
                  <a:ext cx="2908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7" name="Ink 226">
                  <a:extLst>
                    <a:ext uri="{FF2B5EF4-FFF2-40B4-BE49-F238E27FC236}">
                      <a16:creationId xmlns:a16="http://schemas.microsoft.com/office/drawing/2014/main" id="{EB3ACE0C-89FD-5D7E-3DE6-E6BDA7A1A274}"/>
                    </a:ext>
                  </a:extLst>
                </p14:cNvPr>
                <p14:cNvContentPartPr/>
                <p14:nvPr/>
              </p14:nvContentPartPr>
              <p14:xfrm>
                <a:off x="10903831" y="5987861"/>
                <a:ext cx="19440" cy="24840"/>
              </p14:xfrm>
            </p:contentPart>
          </mc:Choice>
          <mc:Fallback>
            <p:pic>
              <p:nvPicPr>
                <p:cNvPr id="227" name="Ink 226">
                  <a:extLst>
                    <a:ext uri="{FF2B5EF4-FFF2-40B4-BE49-F238E27FC236}">
                      <a16:creationId xmlns:a16="http://schemas.microsoft.com/office/drawing/2014/main" id="{EB3ACE0C-89FD-5D7E-3DE6-E6BDA7A1A274}"/>
                    </a:ext>
                  </a:extLst>
                </p:cNvPr>
                <p:cNvPicPr/>
                <p:nvPr/>
              </p:nvPicPr>
              <p:blipFill>
                <a:blip r:embed="rId387"/>
                <a:stretch>
                  <a:fillRect/>
                </a:stretch>
              </p:blipFill>
              <p:spPr>
                <a:xfrm>
                  <a:off x="10895191" y="5979221"/>
                  <a:ext cx="37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85" name="Ink 184">
                  <a:extLst>
                    <a:ext uri="{FF2B5EF4-FFF2-40B4-BE49-F238E27FC236}">
                      <a16:creationId xmlns:a16="http://schemas.microsoft.com/office/drawing/2014/main" id="{F0E43142-7E42-7569-5A87-5818F58928F2}"/>
                    </a:ext>
                  </a:extLst>
                </p14:cNvPr>
                <p14:cNvContentPartPr/>
                <p14:nvPr/>
              </p14:nvContentPartPr>
              <p14:xfrm>
                <a:off x="6979831" y="6330221"/>
                <a:ext cx="334800" cy="236880"/>
              </p14:xfrm>
            </p:contentPart>
          </mc:Choice>
          <mc:Fallback>
            <p:pic>
              <p:nvPicPr>
                <p:cNvPr id="185" name="Ink 184">
                  <a:extLst>
                    <a:ext uri="{FF2B5EF4-FFF2-40B4-BE49-F238E27FC236}">
                      <a16:creationId xmlns:a16="http://schemas.microsoft.com/office/drawing/2014/main" id="{F0E43142-7E42-7569-5A87-5818F58928F2}"/>
                    </a:ext>
                  </a:extLst>
                </p:cNvPr>
                <p:cNvPicPr/>
                <p:nvPr/>
              </p:nvPicPr>
              <p:blipFill>
                <a:blip r:embed="rId389"/>
                <a:stretch>
                  <a:fillRect/>
                </a:stretch>
              </p:blipFill>
              <p:spPr>
                <a:xfrm>
                  <a:off x="6970831" y="6321581"/>
                  <a:ext cx="3524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86" name="Ink 185">
                  <a:extLst>
                    <a:ext uri="{FF2B5EF4-FFF2-40B4-BE49-F238E27FC236}">
                      <a16:creationId xmlns:a16="http://schemas.microsoft.com/office/drawing/2014/main" id="{769F953D-5175-E867-36B4-B70D85F3FB61}"/>
                    </a:ext>
                  </a:extLst>
                </p14:cNvPr>
                <p14:cNvContentPartPr/>
                <p14:nvPr/>
              </p14:nvContentPartPr>
              <p14:xfrm>
                <a:off x="7188991" y="6232301"/>
                <a:ext cx="205560" cy="260280"/>
              </p14:xfrm>
            </p:contentPart>
          </mc:Choice>
          <mc:Fallback>
            <p:pic>
              <p:nvPicPr>
                <p:cNvPr id="186" name="Ink 185">
                  <a:extLst>
                    <a:ext uri="{FF2B5EF4-FFF2-40B4-BE49-F238E27FC236}">
                      <a16:creationId xmlns:a16="http://schemas.microsoft.com/office/drawing/2014/main" id="{769F953D-5175-E867-36B4-B70D85F3FB61}"/>
                    </a:ext>
                  </a:extLst>
                </p:cNvPr>
                <p:cNvPicPr/>
                <p:nvPr/>
              </p:nvPicPr>
              <p:blipFill>
                <a:blip r:embed="rId391"/>
                <a:stretch>
                  <a:fillRect/>
                </a:stretch>
              </p:blipFill>
              <p:spPr>
                <a:xfrm>
                  <a:off x="7180351" y="6223301"/>
                  <a:ext cx="2232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87" name="Ink 186">
                  <a:extLst>
                    <a:ext uri="{FF2B5EF4-FFF2-40B4-BE49-F238E27FC236}">
                      <a16:creationId xmlns:a16="http://schemas.microsoft.com/office/drawing/2014/main" id="{51CF0C16-3E29-0069-D63E-BCA0A97BCE5D}"/>
                    </a:ext>
                  </a:extLst>
                </p14:cNvPr>
                <p14:cNvContentPartPr/>
                <p14:nvPr/>
              </p14:nvContentPartPr>
              <p14:xfrm>
                <a:off x="7426591" y="6271181"/>
                <a:ext cx="203040" cy="206640"/>
              </p14:xfrm>
            </p:contentPart>
          </mc:Choice>
          <mc:Fallback>
            <p:pic>
              <p:nvPicPr>
                <p:cNvPr id="187" name="Ink 186">
                  <a:extLst>
                    <a:ext uri="{FF2B5EF4-FFF2-40B4-BE49-F238E27FC236}">
                      <a16:creationId xmlns:a16="http://schemas.microsoft.com/office/drawing/2014/main" id="{51CF0C16-3E29-0069-D63E-BCA0A97BCE5D}"/>
                    </a:ext>
                  </a:extLst>
                </p:cNvPr>
                <p:cNvPicPr/>
                <p:nvPr/>
              </p:nvPicPr>
              <p:blipFill>
                <a:blip r:embed="rId393"/>
                <a:stretch>
                  <a:fillRect/>
                </a:stretch>
              </p:blipFill>
              <p:spPr>
                <a:xfrm>
                  <a:off x="7417591" y="6262541"/>
                  <a:ext cx="2206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88" name="Ink 187">
                  <a:extLst>
                    <a:ext uri="{FF2B5EF4-FFF2-40B4-BE49-F238E27FC236}">
                      <a16:creationId xmlns:a16="http://schemas.microsoft.com/office/drawing/2014/main" id="{98949DE8-0BD6-0FD3-A821-F612BA985BD8}"/>
                    </a:ext>
                  </a:extLst>
                </p14:cNvPr>
                <p14:cNvContentPartPr/>
                <p14:nvPr/>
              </p14:nvContentPartPr>
              <p14:xfrm>
                <a:off x="7671391" y="6196661"/>
                <a:ext cx="270720" cy="196560"/>
              </p14:xfrm>
            </p:contentPart>
          </mc:Choice>
          <mc:Fallback>
            <p:pic>
              <p:nvPicPr>
                <p:cNvPr id="188" name="Ink 187">
                  <a:extLst>
                    <a:ext uri="{FF2B5EF4-FFF2-40B4-BE49-F238E27FC236}">
                      <a16:creationId xmlns:a16="http://schemas.microsoft.com/office/drawing/2014/main" id="{98949DE8-0BD6-0FD3-A821-F612BA985BD8}"/>
                    </a:ext>
                  </a:extLst>
                </p:cNvPr>
                <p:cNvPicPr/>
                <p:nvPr/>
              </p:nvPicPr>
              <p:blipFill>
                <a:blip r:embed="rId395"/>
                <a:stretch>
                  <a:fillRect/>
                </a:stretch>
              </p:blipFill>
              <p:spPr>
                <a:xfrm>
                  <a:off x="7662391" y="6187661"/>
                  <a:ext cx="2883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9" name="Ink 228">
                  <a:extLst>
                    <a:ext uri="{FF2B5EF4-FFF2-40B4-BE49-F238E27FC236}">
                      <a16:creationId xmlns:a16="http://schemas.microsoft.com/office/drawing/2014/main" id="{8D483745-F450-5F2A-FEA2-0DAE74F01052}"/>
                    </a:ext>
                  </a:extLst>
                </p14:cNvPr>
                <p14:cNvContentPartPr/>
                <p14:nvPr/>
              </p14:nvContentPartPr>
              <p14:xfrm>
                <a:off x="7120951" y="6424541"/>
                <a:ext cx="878040" cy="315360"/>
              </p14:xfrm>
            </p:contentPart>
          </mc:Choice>
          <mc:Fallback>
            <p:pic>
              <p:nvPicPr>
                <p:cNvPr id="229" name="Ink 228">
                  <a:extLst>
                    <a:ext uri="{FF2B5EF4-FFF2-40B4-BE49-F238E27FC236}">
                      <a16:creationId xmlns:a16="http://schemas.microsoft.com/office/drawing/2014/main" id="{8D483745-F450-5F2A-FEA2-0DAE74F01052}"/>
                    </a:ext>
                  </a:extLst>
                </p:cNvPr>
                <p:cNvPicPr/>
                <p:nvPr/>
              </p:nvPicPr>
              <p:blipFill>
                <a:blip r:embed="rId397"/>
                <a:stretch>
                  <a:fillRect/>
                </a:stretch>
              </p:blipFill>
              <p:spPr>
                <a:xfrm>
                  <a:off x="7112311" y="6415541"/>
                  <a:ext cx="8956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0" name="Ink 229">
                  <a:extLst>
                    <a:ext uri="{FF2B5EF4-FFF2-40B4-BE49-F238E27FC236}">
                      <a16:creationId xmlns:a16="http://schemas.microsoft.com/office/drawing/2014/main" id="{A43DF0E6-0A0E-2976-BFA9-6946CC979FDF}"/>
                    </a:ext>
                  </a:extLst>
                </p14:cNvPr>
                <p14:cNvContentPartPr/>
                <p14:nvPr/>
              </p14:nvContentPartPr>
              <p14:xfrm>
                <a:off x="7953631" y="6599861"/>
                <a:ext cx="227880" cy="99720"/>
              </p14:xfrm>
            </p:contentPart>
          </mc:Choice>
          <mc:Fallback>
            <p:pic>
              <p:nvPicPr>
                <p:cNvPr id="230" name="Ink 229">
                  <a:extLst>
                    <a:ext uri="{FF2B5EF4-FFF2-40B4-BE49-F238E27FC236}">
                      <a16:creationId xmlns:a16="http://schemas.microsoft.com/office/drawing/2014/main" id="{A43DF0E6-0A0E-2976-BFA9-6946CC979FDF}"/>
                    </a:ext>
                  </a:extLst>
                </p:cNvPr>
                <p:cNvPicPr/>
                <p:nvPr/>
              </p:nvPicPr>
              <p:blipFill>
                <a:blip r:embed="rId399"/>
                <a:stretch>
                  <a:fillRect/>
                </a:stretch>
              </p:blipFill>
              <p:spPr>
                <a:xfrm>
                  <a:off x="7944991" y="6591221"/>
                  <a:ext cx="245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1" name="Ink 230">
                  <a:extLst>
                    <a:ext uri="{FF2B5EF4-FFF2-40B4-BE49-F238E27FC236}">
                      <a16:creationId xmlns:a16="http://schemas.microsoft.com/office/drawing/2014/main" id="{E364EC63-8FFD-B628-14C7-4AA4EF5F624F}"/>
                    </a:ext>
                  </a:extLst>
                </p14:cNvPr>
                <p14:cNvContentPartPr/>
                <p14:nvPr/>
              </p14:nvContentPartPr>
              <p14:xfrm>
                <a:off x="8011231" y="6537941"/>
                <a:ext cx="196560" cy="131040"/>
              </p14:xfrm>
            </p:contentPart>
          </mc:Choice>
          <mc:Fallback>
            <p:pic>
              <p:nvPicPr>
                <p:cNvPr id="231" name="Ink 230">
                  <a:extLst>
                    <a:ext uri="{FF2B5EF4-FFF2-40B4-BE49-F238E27FC236}">
                      <a16:creationId xmlns:a16="http://schemas.microsoft.com/office/drawing/2014/main" id="{E364EC63-8FFD-B628-14C7-4AA4EF5F624F}"/>
                    </a:ext>
                  </a:extLst>
                </p:cNvPr>
                <p:cNvPicPr/>
                <p:nvPr/>
              </p:nvPicPr>
              <p:blipFill>
                <a:blip r:embed="rId401"/>
                <a:stretch>
                  <a:fillRect/>
                </a:stretch>
              </p:blipFill>
              <p:spPr>
                <a:xfrm>
                  <a:off x="8002591" y="6529301"/>
                  <a:ext cx="2142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3" name="Ink 232">
                  <a:extLst>
                    <a:ext uri="{FF2B5EF4-FFF2-40B4-BE49-F238E27FC236}">
                      <a16:creationId xmlns:a16="http://schemas.microsoft.com/office/drawing/2014/main" id="{CCA1F07A-88A3-ACA9-2F4F-866710E267B3}"/>
                    </a:ext>
                  </a:extLst>
                </p14:cNvPr>
                <p14:cNvContentPartPr/>
                <p14:nvPr/>
              </p14:nvContentPartPr>
              <p14:xfrm>
                <a:off x="11366071" y="5830541"/>
                <a:ext cx="95760" cy="313920"/>
              </p14:xfrm>
            </p:contentPart>
          </mc:Choice>
          <mc:Fallback>
            <p:pic>
              <p:nvPicPr>
                <p:cNvPr id="233" name="Ink 232">
                  <a:extLst>
                    <a:ext uri="{FF2B5EF4-FFF2-40B4-BE49-F238E27FC236}">
                      <a16:creationId xmlns:a16="http://schemas.microsoft.com/office/drawing/2014/main" id="{CCA1F07A-88A3-ACA9-2F4F-866710E267B3}"/>
                    </a:ext>
                  </a:extLst>
                </p:cNvPr>
                <p:cNvPicPr/>
                <p:nvPr/>
              </p:nvPicPr>
              <p:blipFill>
                <a:blip r:embed="rId403"/>
                <a:stretch>
                  <a:fillRect/>
                </a:stretch>
              </p:blipFill>
              <p:spPr>
                <a:xfrm>
                  <a:off x="11357431" y="5821541"/>
                  <a:ext cx="1134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4" name="Ink 233">
                  <a:extLst>
                    <a:ext uri="{FF2B5EF4-FFF2-40B4-BE49-F238E27FC236}">
                      <a16:creationId xmlns:a16="http://schemas.microsoft.com/office/drawing/2014/main" id="{B97380F2-6DB6-BA1A-69B9-53D6801AC7AD}"/>
                    </a:ext>
                  </a:extLst>
                </p14:cNvPr>
                <p14:cNvContentPartPr/>
                <p14:nvPr/>
              </p14:nvContentPartPr>
              <p14:xfrm>
                <a:off x="11260951" y="5652701"/>
                <a:ext cx="227160" cy="295920"/>
              </p14:xfrm>
            </p:contentPart>
          </mc:Choice>
          <mc:Fallback>
            <p:pic>
              <p:nvPicPr>
                <p:cNvPr id="234" name="Ink 233">
                  <a:extLst>
                    <a:ext uri="{FF2B5EF4-FFF2-40B4-BE49-F238E27FC236}">
                      <a16:creationId xmlns:a16="http://schemas.microsoft.com/office/drawing/2014/main" id="{B97380F2-6DB6-BA1A-69B9-53D6801AC7AD}"/>
                    </a:ext>
                  </a:extLst>
                </p:cNvPr>
                <p:cNvPicPr/>
                <p:nvPr/>
              </p:nvPicPr>
              <p:blipFill>
                <a:blip r:embed="rId405"/>
                <a:stretch>
                  <a:fillRect/>
                </a:stretch>
              </p:blipFill>
              <p:spPr>
                <a:xfrm>
                  <a:off x="11252311" y="5644061"/>
                  <a:ext cx="24480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5" name="Ink 234">
                  <a:extLst>
                    <a:ext uri="{FF2B5EF4-FFF2-40B4-BE49-F238E27FC236}">
                      <a16:creationId xmlns:a16="http://schemas.microsoft.com/office/drawing/2014/main" id="{8CDC7EE1-CE6D-920B-33B2-94A43B05578C}"/>
                    </a:ext>
                  </a:extLst>
                </p14:cNvPr>
                <p14:cNvContentPartPr/>
                <p14:nvPr/>
              </p14:nvContentPartPr>
              <p14:xfrm>
                <a:off x="11572351" y="5676821"/>
                <a:ext cx="168840" cy="320760"/>
              </p14:xfrm>
            </p:contentPart>
          </mc:Choice>
          <mc:Fallback>
            <p:pic>
              <p:nvPicPr>
                <p:cNvPr id="235" name="Ink 234">
                  <a:extLst>
                    <a:ext uri="{FF2B5EF4-FFF2-40B4-BE49-F238E27FC236}">
                      <a16:creationId xmlns:a16="http://schemas.microsoft.com/office/drawing/2014/main" id="{8CDC7EE1-CE6D-920B-33B2-94A43B05578C}"/>
                    </a:ext>
                  </a:extLst>
                </p:cNvPr>
                <p:cNvPicPr/>
                <p:nvPr/>
              </p:nvPicPr>
              <p:blipFill>
                <a:blip r:embed="rId407"/>
                <a:stretch>
                  <a:fillRect/>
                </a:stretch>
              </p:blipFill>
              <p:spPr>
                <a:xfrm>
                  <a:off x="11563711" y="5667821"/>
                  <a:ext cx="1864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6" name="Ink 235">
                  <a:extLst>
                    <a:ext uri="{FF2B5EF4-FFF2-40B4-BE49-F238E27FC236}">
                      <a16:creationId xmlns:a16="http://schemas.microsoft.com/office/drawing/2014/main" id="{12D0F9AC-08A9-1AFA-C1FB-8E39E478A434}"/>
                    </a:ext>
                  </a:extLst>
                </p14:cNvPr>
                <p14:cNvContentPartPr/>
                <p14:nvPr/>
              </p14:nvContentPartPr>
              <p14:xfrm>
                <a:off x="11757391" y="5653061"/>
                <a:ext cx="138960" cy="50040"/>
              </p14:xfrm>
            </p:contentPart>
          </mc:Choice>
          <mc:Fallback>
            <p:pic>
              <p:nvPicPr>
                <p:cNvPr id="236" name="Ink 235">
                  <a:extLst>
                    <a:ext uri="{FF2B5EF4-FFF2-40B4-BE49-F238E27FC236}">
                      <a16:creationId xmlns:a16="http://schemas.microsoft.com/office/drawing/2014/main" id="{12D0F9AC-08A9-1AFA-C1FB-8E39E478A434}"/>
                    </a:ext>
                  </a:extLst>
                </p:cNvPr>
                <p:cNvPicPr/>
                <p:nvPr/>
              </p:nvPicPr>
              <p:blipFill>
                <a:blip r:embed="rId409"/>
                <a:stretch>
                  <a:fillRect/>
                </a:stretch>
              </p:blipFill>
              <p:spPr>
                <a:xfrm>
                  <a:off x="11748391" y="5644421"/>
                  <a:ext cx="156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7" name="Ink 236">
                  <a:extLst>
                    <a:ext uri="{FF2B5EF4-FFF2-40B4-BE49-F238E27FC236}">
                      <a16:creationId xmlns:a16="http://schemas.microsoft.com/office/drawing/2014/main" id="{F188C47F-E2FF-D4A7-9589-F36A3F7187D8}"/>
                    </a:ext>
                  </a:extLst>
                </p14:cNvPr>
                <p14:cNvContentPartPr/>
                <p14:nvPr/>
              </p14:nvContentPartPr>
              <p14:xfrm>
                <a:off x="11796271" y="5642981"/>
                <a:ext cx="100800" cy="295200"/>
              </p14:xfrm>
            </p:contentPart>
          </mc:Choice>
          <mc:Fallback>
            <p:pic>
              <p:nvPicPr>
                <p:cNvPr id="237" name="Ink 236">
                  <a:extLst>
                    <a:ext uri="{FF2B5EF4-FFF2-40B4-BE49-F238E27FC236}">
                      <a16:creationId xmlns:a16="http://schemas.microsoft.com/office/drawing/2014/main" id="{F188C47F-E2FF-D4A7-9589-F36A3F7187D8}"/>
                    </a:ext>
                  </a:extLst>
                </p:cNvPr>
                <p:cNvPicPr/>
                <p:nvPr/>
              </p:nvPicPr>
              <p:blipFill>
                <a:blip r:embed="rId411"/>
                <a:stretch>
                  <a:fillRect/>
                </a:stretch>
              </p:blipFill>
              <p:spPr>
                <a:xfrm>
                  <a:off x="11787271" y="5634341"/>
                  <a:ext cx="1184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9" name="Ink 238">
                  <a:extLst>
                    <a:ext uri="{FF2B5EF4-FFF2-40B4-BE49-F238E27FC236}">
                      <a16:creationId xmlns:a16="http://schemas.microsoft.com/office/drawing/2014/main" id="{CC431AB0-3FFE-3735-FA54-6B1E956D7334}"/>
                    </a:ext>
                  </a:extLst>
                </p14:cNvPr>
                <p14:cNvContentPartPr/>
                <p14:nvPr/>
              </p14:nvContentPartPr>
              <p14:xfrm>
                <a:off x="10755511" y="4693301"/>
                <a:ext cx="108000" cy="153720"/>
              </p14:xfrm>
            </p:contentPart>
          </mc:Choice>
          <mc:Fallback>
            <p:pic>
              <p:nvPicPr>
                <p:cNvPr id="239" name="Ink 238">
                  <a:extLst>
                    <a:ext uri="{FF2B5EF4-FFF2-40B4-BE49-F238E27FC236}">
                      <a16:creationId xmlns:a16="http://schemas.microsoft.com/office/drawing/2014/main" id="{CC431AB0-3FFE-3735-FA54-6B1E956D7334}"/>
                    </a:ext>
                  </a:extLst>
                </p:cNvPr>
                <p:cNvPicPr/>
                <p:nvPr/>
              </p:nvPicPr>
              <p:blipFill>
                <a:blip r:embed="rId413"/>
                <a:stretch>
                  <a:fillRect/>
                </a:stretch>
              </p:blipFill>
              <p:spPr>
                <a:xfrm>
                  <a:off x="10746871" y="4684301"/>
                  <a:ext cx="1256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0" name="Ink 239">
                  <a:extLst>
                    <a:ext uri="{FF2B5EF4-FFF2-40B4-BE49-F238E27FC236}">
                      <a16:creationId xmlns:a16="http://schemas.microsoft.com/office/drawing/2014/main" id="{2B4463AF-D8A6-9475-C234-6B0667ED2A4E}"/>
                    </a:ext>
                  </a:extLst>
                </p14:cNvPr>
                <p14:cNvContentPartPr/>
                <p14:nvPr/>
              </p14:nvContentPartPr>
              <p14:xfrm>
                <a:off x="10637071" y="4391261"/>
                <a:ext cx="227880" cy="307800"/>
              </p14:xfrm>
            </p:contentPart>
          </mc:Choice>
          <mc:Fallback>
            <p:pic>
              <p:nvPicPr>
                <p:cNvPr id="240" name="Ink 239">
                  <a:extLst>
                    <a:ext uri="{FF2B5EF4-FFF2-40B4-BE49-F238E27FC236}">
                      <a16:creationId xmlns:a16="http://schemas.microsoft.com/office/drawing/2014/main" id="{2B4463AF-D8A6-9475-C234-6B0667ED2A4E}"/>
                    </a:ext>
                  </a:extLst>
                </p:cNvPr>
                <p:cNvPicPr/>
                <p:nvPr/>
              </p:nvPicPr>
              <p:blipFill>
                <a:blip r:embed="rId415"/>
                <a:stretch>
                  <a:fillRect/>
                </a:stretch>
              </p:blipFill>
              <p:spPr>
                <a:xfrm>
                  <a:off x="10628071" y="4382261"/>
                  <a:ext cx="2455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1" name="Ink 240">
                  <a:extLst>
                    <a:ext uri="{FF2B5EF4-FFF2-40B4-BE49-F238E27FC236}">
                      <a16:creationId xmlns:a16="http://schemas.microsoft.com/office/drawing/2014/main" id="{E5C682E6-0D28-3B6C-57B0-F66894A72926}"/>
                    </a:ext>
                  </a:extLst>
                </p14:cNvPr>
                <p14:cNvContentPartPr/>
                <p14:nvPr/>
              </p14:nvContentPartPr>
              <p14:xfrm>
                <a:off x="10931551" y="4613021"/>
                <a:ext cx="110520" cy="167040"/>
              </p14:xfrm>
            </p:contentPart>
          </mc:Choice>
          <mc:Fallback>
            <p:pic>
              <p:nvPicPr>
                <p:cNvPr id="241" name="Ink 240">
                  <a:extLst>
                    <a:ext uri="{FF2B5EF4-FFF2-40B4-BE49-F238E27FC236}">
                      <a16:creationId xmlns:a16="http://schemas.microsoft.com/office/drawing/2014/main" id="{E5C682E6-0D28-3B6C-57B0-F66894A72926}"/>
                    </a:ext>
                  </a:extLst>
                </p:cNvPr>
                <p:cNvPicPr/>
                <p:nvPr/>
              </p:nvPicPr>
              <p:blipFill>
                <a:blip r:embed="rId417"/>
                <a:stretch>
                  <a:fillRect/>
                </a:stretch>
              </p:blipFill>
              <p:spPr>
                <a:xfrm>
                  <a:off x="10922551" y="4604021"/>
                  <a:ext cx="1281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2" name="Ink 241">
                  <a:extLst>
                    <a:ext uri="{FF2B5EF4-FFF2-40B4-BE49-F238E27FC236}">
                      <a16:creationId xmlns:a16="http://schemas.microsoft.com/office/drawing/2014/main" id="{BF52545E-30BB-0A58-81FF-A0CE8A5BB8F4}"/>
                    </a:ext>
                  </a:extLst>
                </p14:cNvPr>
                <p14:cNvContentPartPr/>
                <p14:nvPr/>
              </p14:nvContentPartPr>
              <p14:xfrm>
                <a:off x="11077351" y="4535261"/>
                <a:ext cx="235800" cy="192960"/>
              </p14:xfrm>
            </p:contentPart>
          </mc:Choice>
          <mc:Fallback>
            <p:pic>
              <p:nvPicPr>
                <p:cNvPr id="242" name="Ink 241">
                  <a:extLst>
                    <a:ext uri="{FF2B5EF4-FFF2-40B4-BE49-F238E27FC236}">
                      <a16:creationId xmlns:a16="http://schemas.microsoft.com/office/drawing/2014/main" id="{BF52545E-30BB-0A58-81FF-A0CE8A5BB8F4}"/>
                    </a:ext>
                  </a:extLst>
                </p:cNvPr>
                <p:cNvPicPr/>
                <p:nvPr/>
              </p:nvPicPr>
              <p:blipFill>
                <a:blip r:embed="rId419"/>
                <a:stretch>
                  <a:fillRect/>
                </a:stretch>
              </p:blipFill>
              <p:spPr>
                <a:xfrm>
                  <a:off x="11068351" y="4526261"/>
                  <a:ext cx="2534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3" name="Ink 242">
                  <a:extLst>
                    <a:ext uri="{FF2B5EF4-FFF2-40B4-BE49-F238E27FC236}">
                      <a16:creationId xmlns:a16="http://schemas.microsoft.com/office/drawing/2014/main" id="{437C5C57-F045-19C9-6C1A-B394BD19C9C6}"/>
                    </a:ext>
                  </a:extLst>
                </p14:cNvPr>
                <p14:cNvContentPartPr/>
                <p14:nvPr/>
              </p14:nvContentPartPr>
              <p14:xfrm>
                <a:off x="11227831" y="4422221"/>
                <a:ext cx="181080" cy="177480"/>
              </p14:xfrm>
            </p:contentPart>
          </mc:Choice>
          <mc:Fallback>
            <p:pic>
              <p:nvPicPr>
                <p:cNvPr id="243" name="Ink 242">
                  <a:extLst>
                    <a:ext uri="{FF2B5EF4-FFF2-40B4-BE49-F238E27FC236}">
                      <a16:creationId xmlns:a16="http://schemas.microsoft.com/office/drawing/2014/main" id="{437C5C57-F045-19C9-6C1A-B394BD19C9C6}"/>
                    </a:ext>
                  </a:extLst>
                </p:cNvPr>
                <p:cNvPicPr/>
                <p:nvPr/>
              </p:nvPicPr>
              <p:blipFill>
                <a:blip r:embed="rId421"/>
                <a:stretch>
                  <a:fillRect/>
                </a:stretch>
              </p:blipFill>
              <p:spPr>
                <a:xfrm>
                  <a:off x="11218831" y="4413581"/>
                  <a:ext cx="1987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7" name="Ink 246">
                  <a:extLst>
                    <a:ext uri="{FF2B5EF4-FFF2-40B4-BE49-F238E27FC236}">
                      <a16:creationId xmlns:a16="http://schemas.microsoft.com/office/drawing/2014/main" id="{CA77821C-94D3-46A7-4666-021458102892}"/>
                    </a:ext>
                  </a:extLst>
                </p14:cNvPr>
                <p14:cNvContentPartPr/>
                <p14:nvPr/>
              </p14:nvContentPartPr>
              <p14:xfrm>
                <a:off x="3175711" y="4285781"/>
                <a:ext cx="1206360" cy="588960"/>
              </p14:xfrm>
            </p:contentPart>
          </mc:Choice>
          <mc:Fallback>
            <p:pic>
              <p:nvPicPr>
                <p:cNvPr id="247" name="Ink 246">
                  <a:extLst>
                    <a:ext uri="{FF2B5EF4-FFF2-40B4-BE49-F238E27FC236}">
                      <a16:creationId xmlns:a16="http://schemas.microsoft.com/office/drawing/2014/main" id="{CA77821C-94D3-46A7-4666-021458102892}"/>
                    </a:ext>
                  </a:extLst>
                </p:cNvPr>
                <p:cNvPicPr/>
                <p:nvPr/>
              </p:nvPicPr>
              <p:blipFill>
                <a:blip r:embed="rId423"/>
                <a:stretch>
                  <a:fillRect/>
                </a:stretch>
              </p:blipFill>
              <p:spPr>
                <a:xfrm>
                  <a:off x="3167071" y="4277141"/>
                  <a:ext cx="122400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8" name="Ink 247">
                  <a:extLst>
                    <a:ext uri="{FF2B5EF4-FFF2-40B4-BE49-F238E27FC236}">
                      <a16:creationId xmlns:a16="http://schemas.microsoft.com/office/drawing/2014/main" id="{264D47F3-A128-B00C-948D-75867A9BF947}"/>
                    </a:ext>
                  </a:extLst>
                </p14:cNvPr>
                <p14:cNvContentPartPr/>
                <p14:nvPr/>
              </p14:nvContentPartPr>
              <p14:xfrm>
                <a:off x="3560191" y="4532381"/>
                <a:ext cx="318960" cy="169920"/>
              </p14:xfrm>
            </p:contentPart>
          </mc:Choice>
          <mc:Fallback>
            <p:pic>
              <p:nvPicPr>
                <p:cNvPr id="248" name="Ink 247">
                  <a:extLst>
                    <a:ext uri="{FF2B5EF4-FFF2-40B4-BE49-F238E27FC236}">
                      <a16:creationId xmlns:a16="http://schemas.microsoft.com/office/drawing/2014/main" id="{264D47F3-A128-B00C-948D-75867A9BF947}"/>
                    </a:ext>
                  </a:extLst>
                </p:cNvPr>
                <p:cNvPicPr/>
                <p:nvPr/>
              </p:nvPicPr>
              <p:blipFill>
                <a:blip r:embed="rId425"/>
                <a:stretch>
                  <a:fillRect/>
                </a:stretch>
              </p:blipFill>
              <p:spPr>
                <a:xfrm>
                  <a:off x="3551191" y="4523741"/>
                  <a:ext cx="3366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0" name="Ink 249">
                  <a:extLst>
                    <a:ext uri="{FF2B5EF4-FFF2-40B4-BE49-F238E27FC236}">
                      <a16:creationId xmlns:a16="http://schemas.microsoft.com/office/drawing/2014/main" id="{AB7213FE-8C37-62FB-9453-8F1821B99D1C}"/>
                    </a:ext>
                  </a:extLst>
                </p14:cNvPr>
                <p14:cNvContentPartPr/>
                <p14:nvPr/>
              </p14:nvContentPartPr>
              <p14:xfrm>
                <a:off x="3290551" y="4221701"/>
                <a:ext cx="793080" cy="660600"/>
              </p14:xfrm>
            </p:contentPart>
          </mc:Choice>
          <mc:Fallback>
            <p:pic>
              <p:nvPicPr>
                <p:cNvPr id="250" name="Ink 249">
                  <a:extLst>
                    <a:ext uri="{FF2B5EF4-FFF2-40B4-BE49-F238E27FC236}">
                      <a16:creationId xmlns:a16="http://schemas.microsoft.com/office/drawing/2014/main" id="{AB7213FE-8C37-62FB-9453-8F1821B99D1C}"/>
                    </a:ext>
                  </a:extLst>
                </p:cNvPr>
                <p:cNvPicPr/>
                <p:nvPr/>
              </p:nvPicPr>
              <p:blipFill>
                <a:blip r:embed="rId427"/>
                <a:stretch>
                  <a:fillRect/>
                </a:stretch>
              </p:blipFill>
              <p:spPr>
                <a:xfrm>
                  <a:off x="3281551" y="4213061"/>
                  <a:ext cx="81072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1" name="Ink 250">
                  <a:extLst>
                    <a:ext uri="{FF2B5EF4-FFF2-40B4-BE49-F238E27FC236}">
                      <a16:creationId xmlns:a16="http://schemas.microsoft.com/office/drawing/2014/main" id="{954DD433-4CF7-56B5-ED7C-140326494FBE}"/>
                    </a:ext>
                  </a:extLst>
                </p14:cNvPr>
                <p14:cNvContentPartPr/>
                <p14:nvPr/>
              </p14:nvContentPartPr>
              <p14:xfrm>
                <a:off x="3940351" y="3995981"/>
                <a:ext cx="1016640" cy="478080"/>
              </p14:xfrm>
            </p:contentPart>
          </mc:Choice>
          <mc:Fallback>
            <p:pic>
              <p:nvPicPr>
                <p:cNvPr id="251" name="Ink 250">
                  <a:extLst>
                    <a:ext uri="{FF2B5EF4-FFF2-40B4-BE49-F238E27FC236}">
                      <a16:creationId xmlns:a16="http://schemas.microsoft.com/office/drawing/2014/main" id="{954DD433-4CF7-56B5-ED7C-140326494FBE}"/>
                    </a:ext>
                  </a:extLst>
                </p:cNvPr>
                <p:cNvPicPr/>
                <p:nvPr/>
              </p:nvPicPr>
              <p:blipFill>
                <a:blip r:embed="rId429"/>
                <a:stretch>
                  <a:fillRect/>
                </a:stretch>
              </p:blipFill>
              <p:spPr>
                <a:xfrm>
                  <a:off x="3931351" y="3986981"/>
                  <a:ext cx="103428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2" name="Ink 251">
                  <a:extLst>
                    <a:ext uri="{FF2B5EF4-FFF2-40B4-BE49-F238E27FC236}">
                      <a16:creationId xmlns:a16="http://schemas.microsoft.com/office/drawing/2014/main" id="{8EE097CF-05CC-1F49-FB6E-13E536BEF42B}"/>
                    </a:ext>
                  </a:extLst>
                </p14:cNvPr>
                <p14:cNvContentPartPr/>
                <p14:nvPr/>
              </p14:nvContentPartPr>
              <p14:xfrm>
                <a:off x="4757551" y="3893381"/>
                <a:ext cx="306360" cy="234720"/>
              </p14:xfrm>
            </p:contentPart>
          </mc:Choice>
          <mc:Fallback>
            <p:pic>
              <p:nvPicPr>
                <p:cNvPr id="252" name="Ink 251">
                  <a:extLst>
                    <a:ext uri="{FF2B5EF4-FFF2-40B4-BE49-F238E27FC236}">
                      <a16:creationId xmlns:a16="http://schemas.microsoft.com/office/drawing/2014/main" id="{8EE097CF-05CC-1F49-FB6E-13E536BEF42B}"/>
                    </a:ext>
                  </a:extLst>
                </p:cNvPr>
                <p:cNvPicPr/>
                <p:nvPr/>
              </p:nvPicPr>
              <p:blipFill>
                <a:blip r:embed="rId431"/>
                <a:stretch>
                  <a:fillRect/>
                </a:stretch>
              </p:blipFill>
              <p:spPr>
                <a:xfrm>
                  <a:off x="4748911" y="3884741"/>
                  <a:ext cx="3240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3" name="Ink 252">
                  <a:extLst>
                    <a:ext uri="{FF2B5EF4-FFF2-40B4-BE49-F238E27FC236}">
                      <a16:creationId xmlns:a16="http://schemas.microsoft.com/office/drawing/2014/main" id="{87BC62CB-F5D8-BE11-FCBD-4A0AE6B5AF80}"/>
                    </a:ext>
                  </a:extLst>
                </p14:cNvPr>
                <p14:cNvContentPartPr/>
                <p14:nvPr/>
              </p14:nvContentPartPr>
              <p14:xfrm>
                <a:off x="5280631" y="3806261"/>
                <a:ext cx="213120" cy="227520"/>
              </p14:xfrm>
            </p:contentPart>
          </mc:Choice>
          <mc:Fallback>
            <p:pic>
              <p:nvPicPr>
                <p:cNvPr id="253" name="Ink 252">
                  <a:extLst>
                    <a:ext uri="{FF2B5EF4-FFF2-40B4-BE49-F238E27FC236}">
                      <a16:creationId xmlns:a16="http://schemas.microsoft.com/office/drawing/2014/main" id="{87BC62CB-F5D8-BE11-FCBD-4A0AE6B5AF80}"/>
                    </a:ext>
                  </a:extLst>
                </p:cNvPr>
                <p:cNvPicPr/>
                <p:nvPr/>
              </p:nvPicPr>
              <p:blipFill>
                <a:blip r:embed="rId433"/>
                <a:stretch>
                  <a:fillRect/>
                </a:stretch>
              </p:blipFill>
              <p:spPr>
                <a:xfrm>
                  <a:off x="5271991" y="3797621"/>
                  <a:ext cx="2307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4" name="Ink 253">
                  <a:extLst>
                    <a:ext uri="{FF2B5EF4-FFF2-40B4-BE49-F238E27FC236}">
                      <a16:creationId xmlns:a16="http://schemas.microsoft.com/office/drawing/2014/main" id="{2802ABA3-296B-2D90-76BB-D63A516CA1CE}"/>
                    </a:ext>
                  </a:extLst>
                </p14:cNvPr>
                <p14:cNvContentPartPr/>
                <p14:nvPr/>
              </p14:nvContentPartPr>
              <p14:xfrm>
                <a:off x="5565751" y="3703661"/>
                <a:ext cx="176760" cy="365040"/>
              </p14:xfrm>
            </p:contentPart>
          </mc:Choice>
          <mc:Fallback>
            <p:pic>
              <p:nvPicPr>
                <p:cNvPr id="254" name="Ink 253">
                  <a:extLst>
                    <a:ext uri="{FF2B5EF4-FFF2-40B4-BE49-F238E27FC236}">
                      <a16:creationId xmlns:a16="http://schemas.microsoft.com/office/drawing/2014/main" id="{2802ABA3-296B-2D90-76BB-D63A516CA1CE}"/>
                    </a:ext>
                  </a:extLst>
                </p:cNvPr>
                <p:cNvPicPr/>
                <p:nvPr/>
              </p:nvPicPr>
              <p:blipFill>
                <a:blip r:embed="rId435"/>
                <a:stretch>
                  <a:fillRect/>
                </a:stretch>
              </p:blipFill>
              <p:spPr>
                <a:xfrm>
                  <a:off x="5557111" y="3695021"/>
                  <a:ext cx="1944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6" name="Ink 255">
                  <a:extLst>
                    <a:ext uri="{FF2B5EF4-FFF2-40B4-BE49-F238E27FC236}">
                      <a16:creationId xmlns:a16="http://schemas.microsoft.com/office/drawing/2014/main" id="{883380B9-338A-F227-88B0-7EA264BF7869}"/>
                    </a:ext>
                  </a:extLst>
                </p14:cNvPr>
                <p14:cNvContentPartPr/>
                <p14:nvPr/>
              </p14:nvContentPartPr>
              <p14:xfrm>
                <a:off x="5780671" y="3505301"/>
                <a:ext cx="609840" cy="374400"/>
              </p14:xfrm>
            </p:contentPart>
          </mc:Choice>
          <mc:Fallback>
            <p:pic>
              <p:nvPicPr>
                <p:cNvPr id="256" name="Ink 255">
                  <a:extLst>
                    <a:ext uri="{FF2B5EF4-FFF2-40B4-BE49-F238E27FC236}">
                      <a16:creationId xmlns:a16="http://schemas.microsoft.com/office/drawing/2014/main" id="{883380B9-338A-F227-88B0-7EA264BF7869}"/>
                    </a:ext>
                  </a:extLst>
                </p:cNvPr>
                <p:cNvPicPr/>
                <p:nvPr/>
              </p:nvPicPr>
              <p:blipFill>
                <a:blip r:embed="rId437"/>
                <a:stretch>
                  <a:fillRect/>
                </a:stretch>
              </p:blipFill>
              <p:spPr>
                <a:xfrm>
                  <a:off x="5771671" y="3496301"/>
                  <a:ext cx="62748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7" name="Ink 256">
                  <a:extLst>
                    <a:ext uri="{FF2B5EF4-FFF2-40B4-BE49-F238E27FC236}">
                      <a16:creationId xmlns:a16="http://schemas.microsoft.com/office/drawing/2014/main" id="{D19BA058-3E1C-C7CF-E7A6-22AE2270FD3D}"/>
                    </a:ext>
                  </a:extLst>
                </p14:cNvPr>
                <p14:cNvContentPartPr/>
                <p14:nvPr/>
              </p14:nvContentPartPr>
              <p14:xfrm>
                <a:off x="6247951" y="3538421"/>
                <a:ext cx="390960" cy="162360"/>
              </p14:xfrm>
            </p:contentPart>
          </mc:Choice>
          <mc:Fallback>
            <p:pic>
              <p:nvPicPr>
                <p:cNvPr id="257" name="Ink 256">
                  <a:extLst>
                    <a:ext uri="{FF2B5EF4-FFF2-40B4-BE49-F238E27FC236}">
                      <a16:creationId xmlns:a16="http://schemas.microsoft.com/office/drawing/2014/main" id="{D19BA058-3E1C-C7CF-E7A6-22AE2270FD3D}"/>
                    </a:ext>
                  </a:extLst>
                </p:cNvPr>
                <p:cNvPicPr/>
                <p:nvPr/>
              </p:nvPicPr>
              <p:blipFill>
                <a:blip r:embed="rId439"/>
                <a:stretch>
                  <a:fillRect/>
                </a:stretch>
              </p:blipFill>
              <p:spPr>
                <a:xfrm>
                  <a:off x="6239311" y="3529421"/>
                  <a:ext cx="408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8" name="Ink 257">
                  <a:extLst>
                    <a:ext uri="{FF2B5EF4-FFF2-40B4-BE49-F238E27FC236}">
                      <a16:creationId xmlns:a16="http://schemas.microsoft.com/office/drawing/2014/main" id="{16582C76-DBCE-173C-991D-DE8C0928C7E5}"/>
                    </a:ext>
                  </a:extLst>
                </p14:cNvPr>
                <p14:cNvContentPartPr/>
                <p14:nvPr/>
              </p14:nvContentPartPr>
              <p14:xfrm>
                <a:off x="6242551" y="3846221"/>
                <a:ext cx="468720" cy="164160"/>
              </p14:xfrm>
            </p:contentPart>
          </mc:Choice>
          <mc:Fallback>
            <p:pic>
              <p:nvPicPr>
                <p:cNvPr id="258" name="Ink 257">
                  <a:extLst>
                    <a:ext uri="{FF2B5EF4-FFF2-40B4-BE49-F238E27FC236}">
                      <a16:creationId xmlns:a16="http://schemas.microsoft.com/office/drawing/2014/main" id="{16582C76-DBCE-173C-991D-DE8C0928C7E5}"/>
                    </a:ext>
                  </a:extLst>
                </p:cNvPr>
                <p:cNvPicPr/>
                <p:nvPr/>
              </p:nvPicPr>
              <p:blipFill>
                <a:blip r:embed="rId441"/>
                <a:stretch>
                  <a:fillRect/>
                </a:stretch>
              </p:blipFill>
              <p:spPr>
                <a:xfrm>
                  <a:off x="6233551" y="3837581"/>
                  <a:ext cx="4863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9" name="Ink 258">
                  <a:extLst>
                    <a:ext uri="{FF2B5EF4-FFF2-40B4-BE49-F238E27FC236}">
                      <a16:creationId xmlns:a16="http://schemas.microsoft.com/office/drawing/2014/main" id="{FEC8BF43-F634-2B2A-5F9C-397AC0C8BC29}"/>
                    </a:ext>
                  </a:extLst>
                </p14:cNvPr>
                <p14:cNvContentPartPr/>
                <p14:nvPr/>
              </p14:nvContentPartPr>
              <p14:xfrm>
                <a:off x="6607231" y="3785021"/>
                <a:ext cx="145800" cy="145080"/>
              </p14:xfrm>
            </p:contentPart>
          </mc:Choice>
          <mc:Fallback>
            <p:pic>
              <p:nvPicPr>
                <p:cNvPr id="259" name="Ink 258">
                  <a:extLst>
                    <a:ext uri="{FF2B5EF4-FFF2-40B4-BE49-F238E27FC236}">
                      <a16:creationId xmlns:a16="http://schemas.microsoft.com/office/drawing/2014/main" id="{FEC8BF43-F634-2B2A-5F9C-397AC0C8BC29}"/>
                    </a:ext>
                  </a:extLst>
                </p:cNvPr>
                <p:cNvPicPr/>
                <p:nvPr/>
              </p:nvPicPr>
              <p:blipFill>
                <a:blip r:embed="rId443"/>
                <a:stretch>
                  <a:fillRect/>
                </a:stretch>
              </p:blipFill>
              <p:spPr>
                <a:xfrm>
                  <a:off x="6598231" y="3776381"/>
                  <a:ext cx="1634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0" name="Ink 259">
                  <a:extLst>
                    <a:ext uri="{FF2B5EF4-FFF2-40B4-BE49-F238E27FC236}">
                      <a16:creationId xmlns:a16="http://schemas.microsoft.com/office/drawing/2014/main" id="{FEF3814D-7BBF-0100-3241-FEF31266FD51}"/>
                    </a:ext>
                  </a:extLst>
                </p14:cNvPr>
                <p14:cNvContentPartPr/>
                <p14:nvPr/>
              </p14:nvContentPartPr>
              <p14:xfrm>
                <a:off x="6924751" y="3710861"/>
                <a:ext cx="217800" cy="213480"/>
              </p14:xfrm>
            </p:contentPart>
          </mc:Choice>
          <mc:Fallback>
            <p:pic>
              <p:nvPicPr>
                <p:cNvPr id="260" name="Ink 259">
                  <a:extLst>
                    <a:ext uri="{FF2B5EF4-FFF2-40B4-BE49-F238E27FC236}">
                      <a16:creationId xmlns:a16="http://schemas.microsoft.com/office/drawing/2014/main" id="{FEF3814D-7BBF-0100-3241-FEF31266FD51}"/>
                    </a:ext>
                  </a:extLst>
                </p:cNvPr>
                <p:cNvPicPr/>
                <p:nvPr/>
              </p:nvPicPr>
              <p:blipFill>
                <a:blip r:embed="rId445"/>
                <a:stretch>
                  <a:fillRect/>
                </a:stretch>
              </p:blipFill>
              <p:spPr>
                <a:xfrm>
                  <a:off x="6915751" y="3701861"/>
                  <a:ext cx="235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1" name="Ink 260">
                  <a:extLst>
                    <a:ext uri="{FF2B5EF4-FFF2-40B4-BE49-F238E27FC236}">
                      <a16:creationId xmlns:a16="http://schemas.microsoft.com/office/drawing/2014/main" id="{91882DBE-4979-D7EF-7108-E218F2BCCA75}"/>
                    </a:ext>
                  </a:extLst>
                </p14:cNvPr>
                <p14:cNvContentPartPr/>
                <p14:nvPr/>
              </p14:nvContentPartPr>
              <p14:xfrm>
                <a:off x="7131391" y="3431501"/>
                <a:ext cx="1154880" cy="363240"/>
              </p14:xfrm>
            </p:contentPart>
          </mc:Choice>
          <mc:Fallback>
            <p:pic>
              <p:nvPicPr>
                <p:cNvPr id="261" name="Ink 260">
                  <a:extLst>
                    <a:ext uri="{FF2B5EF4-FFF2-40B4-BE49-F238E27FC236}">
                      <a16:creationId xmlns:a16="http://schemas.microsoft.com/office/drawing/2014/main" id="{91882DBE-4979-D7EF-7108-E218F2BCCA75}"/>
                    </a:ext>
                  </a:extLst>
                </p:cNvPr>
                <p:cNvPicPr/>
                <p:nvPr/>
              </p:nvPicPr>
              <p:blipFill>
                <a:blip r:embed="rId447"/>
                <a:stretch>
                  <a:fillRect/>
                </a:stretch>
              </p:blipFill>
              <p:spPr>
                <a:xfrm>
                  <a:off x="7122751" y="3422861"/>
                  <a:ext cx="1172520" cy="380880"/>
                </a:xfrm>
                <a:prstGeom prst="rect">
                  <a:avLst/>
                </a:prstGeom>
              </p:spPr>
            </p:pic>
          </mc:Fallback>
        </mc:AlternateContent>
      </p:grpSp>
    </p:spTree>
    <p:extLst>
      <p:ext uri="{BB962C8B-B14F-4D97-AF65-F5344CB8AC3E}">
        <p14:creationId xmlns:p14="http://schemas.microsoft.com/office/powerpoint/2010/main" val="304330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78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15347991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24692</TotalTime>
  <Words>2344</Words>
  <Application>Microsoft Office PowerPoint</Application>
  <PresentationFormat>Widescreen</PresentationFormat>
  <Paragraphs>271</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747</cp:revision>
  <dcterms:created xsi:type="dcterms:W3CDTF">2016-07-10T03:33:26Z</dcterms:created>
  <dcterms:modified xsi:type="dcterms:W3CDTF">2023-03-05T13:20:37Z</dcterms:modified>
</cp:coreProperties>
</file>